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11" r:id="rId3"/>
    <p:sldId id="258" r:id="rId4"/>
    <p:sldId id="261" r:id="rId5"/>
    <p:sldId id="294" r:id="rId6"/>
    <p:sldId id="263" r:id="rId7"/>
    <p:sldId id="264" r:id="rId8"/>
    <p:sldId id="265" r:id="rId9"/>
    <p:sldId id="301" r:id="rId10"/>
    <p:sldId id="302" r:id="rId11"/>
    <p:sldId id="299" r:id="rId12"/>
    <p:sldId id="338" r:id="rId13"/>
    <p:sldId id="341" r:id="rId14"/>
    <p:sldId id="303" r:id="rId15"/>
    <p:sldId id="339" r:id="rId16"/>
    <p:sldId id="340" r:id="rId17"/>
    <p:sldId id="304" r:id="rId18"/>
    <p:sldId id="305" r:id="rId19"/>
    <p:sldId id="307" r:id="rId20"/>
    <p:sldId id="309" r:id="rId21"/>
    <p:sldId id="274" r:id="rId22"/>
    <p:sldId id="345" r:id="rId23"/>
    <p:sldId id="275" r:id="rId24"/>
    <p:sldId id="342" r:id="rId25"/>
    <p:sldId id="343" r:id="rId26"/>
    <p:sldId id="347" r:id="rId27"/>
    <p:sldId id="310" r:id="rId28"/>
    <p:sldId id="279" r:id="rId29"/>
    <p:sldId id="271" r:id="rId30"/>
    <p:sldId id="346" r:id="rId31"/>
    <p:sldId id="280" r:id="rId32"/>
    <p:sldId id="296" r:id="rId33"/>
    <p:sldId id="336" r:id="rId34"/>
    <p:sldId id="337" r:id="rId35"/>
    <p:sldId id="344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2C53B"/>
    <a:srgbClr val="FF7979"/>
    <a:srgbClr val="FD3C07"/>
    <a:srgbClr val="6E5552"/>
    <a:srgbClr val="FF9933"/>
    <a:srgbClr val="0C788E"/>
    <a:srgbClr val="660066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7" autoAdjust="0"/>
    <p:restoredTop sz="94652" autoAdjust="0"/>
  </p:normalViewPr>
  <p:slideViewPr>
    <p:cSldViewPr>
      <p:cViewPr>
        <p:scale>
          <a:sx n="93" d="100"/>
          <a:sy n="93" d="100"/>
        </p:scale>
        <p:origin x="-636" y="-336"/>
      </p:cViewPr>
      <p:guideLst>
        <p:guide orient="horz" pos="2162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0E348-0229-4861-9059-BCBAFFF33F14}" type="doc">
      <dgm:prSet loTypeId="urn:microsoft.com/office/officeart/2005/8/layout/StepDownProcess" loCatId="process" qsTypeId="urn:microsoft.com/office/officeart/2005/8/quickstyle/simple1#1" qsCatId="simple" csTypeId="urn:microsoft.com/office/officeart/2005/8/colors/accent0_3#1" csCatId="mainScheme" phldr="1"/>
      <dgm:spPr/>
      <dgm:t>
        <a:bodyPr/>
        <a:lstStyle/>
        <a:p>
          <a:endParaRPr lang="ro-RO"/>
        </a:p>
      </dgm:t>
    </dgm:pt>
    <dgm:pt modelId="{DEAC1231-FD3C-4372-9001-73B53035C71C}">
      <dgm:prSet phldrT="[Text]"/>
      <dgm:spPr/>
      <dgm:t>
        <a:bodyPr/>
        <a:lstStyle/>
        <a:p>
          <a:r>
            <a:rPr lang="en-US" dirty="0" smtClean="0"/>
            <a:t>Country</a:t>
          </a:r>
          <a:endParaRPr lang="ro-RO" dirty="0"/>
        </a:p>
      </dgm:t>
    </dgm:pt>
    <dgm:pt modelId="{16A61308-DFDF-4C2F-9D47-BA5997D92DDF}" type="parTrans" cxnId="{764D501D-C00B-4AB1-8BD3-C32C04A707F8}">
      <dgm:prSet/>
      <dgm:spPr/>
      <dgm:t>
        <a:bodyPr/>
        <a:lstStyle/>
        <a:p>
          <a:endParaRPr lang="ro-RO"/>
        </a:p>
      </dgm:t>
    </dgm:pt>
    <dgm:pt modelId="{E5F0B848-DA55-40A5-90B3-5B50384CC84A}" type="sibTrans" cxnId="{764D501D-C00B-4AB1-8BD3-C32C04A707F8}">
      <dgm:prSet/>
      <dgm:spPr/>
      <dgm:t>
        <a:bodyPr/>
        <a:lstStyle/>
        <a:p>
          <a:endParaRPr lang="ro-RO"/>
        </a:p>
      </dgm:t>
    </dgm:pt>
    <dgm:pt modelId="{E590D6C3-D837-4EA1-8F0F-929D5127EEB6}">
      <dgm:prSet phldrT="[Text]"/>
      <dgm:spPr/>
      <dgm:t>
        <a:bodyPr/>
        <a:lstStyle/>
        <a:p>
          <a:r>
            <a:rPr lang="en-US" b="1" dirty="0" smtClean="0"/>
            <a:t>Romania</a:t>
          </a:r>
          <a:endParaRPr lang="ro-RO" b="1" dirty="0"/>
        </a:p>
      </dgm:t>
    </dgm:pt>
    <dgm:pt modelId="{0AD2B66E-430D-4706-8D88-9FC0B46E7EA7}" type="parTrans" cxnId="{685F787D-EBC6-461C-AF60-C5409AFF0CF1}">
      <dgm:prSet/>
      <dgm:spPr/>
      <dgm:t>
        <a:bodyPr/>
        <a:lstStyle/>
        <a:p>
          <a:endParaRPr lang="ro-RO"/>
        </a:p>
      </dgm:t>
    </dgm:pt>
    <dgm:pt modelId="{2F5FDE67-A8FB-4E00-9D80-E4510CF9EE50}" type="sibTrans" cxnId="{685F787D-EBC6-461C-AF60-C5409AFF0CF1}">
      <dgm:prSet/>
      <dgm:spPr/>
      <dgm:t>
        <a:bodyPr/>
        <a:lstStyle/>
        <a:p>
          <a:endParaRPr lang="ro-RO"/>
        </a:p>
      </dgm:t>
    </dgm:pt>
    <dgm:pt modelId="{F1AC5AA7-687E-4EB3-8502-F8774EEDA467}">
      <dgm:prSet phldrT="[Text]"/>
      <dgm:spPr/>
      <dgm:t>
        <a:bodyPr/>
        <a:lstStyle/>
        <a:p>
          <a:r>
            <a:rPr lang="en-US" dirty="0" smtClean="0"/>
            <a:t>District</a:t>
          </a:r>
          <a:endParaRPr lang="ro-RO" dirty="0"/>
        </a:p>
      </dgm:t>
    </dgm:pt>
    <dgm:pt modelId="{ED4667E2-B781-48AD-BAB6-6A5DB2AFB607}" type="parTrans" cxnId="{99918E1D-7876-4003-A735-7FBDC4581636}">
      <dgm:prSet/>
      <dgm:spPr/>
      <dgm:t>
        <a:bodyPr/>
        <a:lstStyle/>
        <a:p>
          <a:endParaRPr lang="ro-RO"/>
        </a:p>
      </dgm:t>
    </dgm:pt>
    <dgm:pt modelId="{F2F281FA-6DE6-4754-8F41-B8B75D4F1ECF}" type="sibTrans" cxnId="{99918E1D-7876-4003-A735-7FBDC4581636}">
      <dgm:prSet/>
      <dgm:spPr/>
      <dgm:t>
        <a:bodyPr/>
        <a:lstStyle/>
        <a:p>
          <a:endParaRPr lang="ro-RO"/>
        </a:p>
      </dgm:t>
    </dgm:pt>
    <dgm:pt modelId="{3AE8F49C-5398-4A6B-9438-385E6C4752F2}">
      <dgm:prSet phldrT="[Text]"/>
      <dgm:spPr/>
      <dgm:t>
        <a:bodyPr/>
        <a:lstStyle/>
        <a:p>
          <a:r>
            <a:rPr lang="en-US" b="1" dirty="0" smtClean="0"/>
            <a:t>Gorj</a:t>
          </a:r>
          <a:endParaRPr lang="ro-RO" b="1" dirty="0"/>
        </a:p>
      </dgm:t>
    </dgm:pt>
    <dgm:pt modelId="{BB11E609-F513-4191-9CB9-7B2961BB65F3}" type="parTrans" cxnId="{B496FF5E-E10A-4CDF-96F0-76133DA1E14F}">
      <dgm:prSet/>
      <dgm:spPr/>
      <dgm:t>
        <a:bodyPr/>
        <a:lstStyle/>
        <a:p>
          <a:endParaRPr lang="ro-RO"/>
        </a:p>
      </dgm:t>
    </dgm:pt>
    <dgm:pt modelId="{C3AB7B83-D09F-4D05-BBAA-FC983F397A95}" type="sibTrans" cxnId="{B496FF5E-E10A-4CDF-96F0-76133DA1E14F}">
      <dgm:prSet/>
      <dgm:spPr/>
      <dgm:t>
        <a:bodyPr/>
        <a:lstStyle/>
        <a:p>
          <a:endParaRPr lang="ro-RO"/>
        </a:p>
      </dgm:t>
    </dgm:pt>
    <dgm:pt modelId="{CDDB55ED-E80B-4A2F-B6DE-2A3B89393CCF}">
      <dgm:prSet phldrT="[Text]"/>
      <dgm:spPr/>
      <dgm:t>
        <a:bodyPr/>
        <a:lstStyle/>
        <a:p>
          <a:r>
            <a:rPr lang="en-US" dirty="0" smtClean="0"/>
            <a:t>L</a:t>
          </a:r>
          <a:r>
            <a:rPr lang="ro-RO" dirty="0" smtClean="0"/>
            <a:t>ocality</a:t>
          </a:r>
          <a:endParaRPr lang="ro-RO" dirty="0"/>
        </a:p>
      </dgm:t>
    </dgm:pt>
    <dgm:pt modelId="{338D8324-E0AD-45C9-8EB2-C5DEC68C5455}" type="parTrans" cxnId="{08582EA8-9BFE-4906-8F5D-6758B04EDEDE}">
      <dgm:prSet/>
      <dgm:spPr/>
      <dgm:t>
        <a:bodyPr/>
        <a:lstStyle/>
        <a:p>
          <a:endParaRPr lang="ro-RO"/>
        </a:p>
      </dgm:t>
    </dgm:pt>
    <dgm:pt modelId="{1A3D50DC-09A4-4137-B85D-6C37279A46B2}" type="sibTrans" cxnId="{08582EA8-9BFE-4906-8F5D-6758B04EDEDE}">
      <dgm:prSet/>
      <dgm:spPr/>
      <dgm:t>
        <a:bodyPr/>
        <a:lstStyle/>
        <a:p>
          <a:endParaRPr lang="ro-RO"/>
        </a:p>
      </dgm:t>
    </dgm:pt>
    <dgm:pt modelId="{9DDBF9DE-D6A8-4E57-A2B3-20D0C52A38BF}">
      <dgm:prSet phldrT="[Text]"/>
      <dgm:spPr/>
      <dgm:t>
        <a:bodyPr/>
        <a:lstStyle/>
        <a:p>
          <a:r>
            <a:rPr lang="en-US" b="1" dirty="0" smtClean="0"/>
            <a:t>B</a:t>
          </a:r>
          <a:r>
            <a:rPr lang="ro-RO" b="1" dirty="0" smtClean="0"/>
            <a:t>ârsești</a:t>
          </a:r>
          <a:endParaRPr lang="ro-RO" b="1" dirty="0"/>
        </a:p>
      </dgm:t>
    </dgm:pt>
    <dgm:pt modelId="{FC1F08C8-F8D7-4BB5-AC84-D6517865C4A9}" type="parTrans" cxnId="{44DDDFE9-1CC0-47A9-B5B5-415225BD4B78}">
      <dgm:prSet/>
      <dgm:spPr/>
      <dgm:t>
        <a:bodyPr/>
        <a:lstStyle/>
        <a:p>
          <a:endParaRPr lang="ro-RO"/>
        </a:p>
      </dgm:t>
    </dgm:pt>
    <dgm:pt modelId="{381A4118-5D44-4314-9C3B-C493406E9854}" type="sibTrans" cxnId="{44DDDFE9-1CC0-47A9-B5B5-415225BD4B78}">
      <dgm:prSet/>
      <dgm:spPr/>
      <dgm:t>
        <a:bodyPr/>
        <a:lstStyle/>
        <a:p>
          <a:endParaRPr lang="ro-RO"/>
        </a:p>
      </dgm:t>
    </dgm:pt>
    <dgm:pt modelId="{7AB7782B-4147-4568-B2EC-591BDA918E46}">
      <dgm:prSet/>
      <dgm:spPr/>
      <dgm:t>
        <a:bodyPr/>
        <a:lstStyle/>
        <a:p>
          <a:r>
            <a:rPr lang="ro-RO" b="1" dirty="0" smtClean="0"/>
            <a:t>Technological Highschool  Bârseşti</a:t>
          </a:r>
          <a:endParaRPr lang="ro-RO" b="1" dirty="0"/>
        </a:p>
      </dgm:t>
    </dgm:pt>
    <dgm:pt modelId="{0DAE6930-CA0F-476C-9627-3458E0480D41}" type="parTrans" cxnId="{03E1AFA9-F6E5-46B1-BB04-142B1C1EEEDA}">
      <dgm:prSet/>
      <dgm:spPr/>
      <dgm:t>
        <a:bodyPr/>
        <a:lstStyle/>
        <a:p>
          <a:endParaRPr lang="ro-RO"/>
        </a:p>
      </dgm:t>
    </dgm:pt>
    <dgm:pt modelId="{7B43862D-42A0-4DBD-BEDB-7EF5282BA66A}" type="sibTrans" cxnId="{03E1AFA9-F6E5-46B1-BB04-142B1C1EEEDA}">
      <dgm:prSet/>
      <dgm:spPr/>
      <dgm:t>
        <a:bodyPr/>
        <a:lstStyle/>
        <a:p>
          <a:endParaRPr lang="ro-RO"/>
        </a:p>
      </dgm:t>
    </dgm:pt>
    <dgm:pt modelId="{CC19C5CC-9A63-44B9-A2F9-59682AFAF852}">
      <dgm:prSet custT="1"/>
      <dgm:spPr/>
      <dgm:t>
        <a:bodyPr/>
        <a:lstStyle/>
        <a:p>
          <a:r>
            <a:rPr lang="ro-RO" sz="1400" dirty="0" smtClean="0"/>
            <a:t>High School</a:t>
          </a:r>
          <a:endParaRPr lang="ro-RO" sz="1400" dirty="0"/>
        </a:p>
      </dgm:t>
    </dgm:pt>
    <dgm:pt modelId="{14D34A76-7294-4719-AE4D-87C3AC28A93F}" type="parTrans" cxnId="{BE5516D4-4561-4F25-879F-140D02C1EABB}">
      <dgm:prSet/>
      <dgm:spPr/>
      <dgm:t>
        <a:bodyPr/>
        <a:lstStyle/>
        <a:p>
          <a:endParaRPr lang="ro-RO"/>
        </a:p>
      </dgm:t>
    </dgm:pt>
    <dgm:pt modelId="{9D71F17F-3A70-48A8-9BA1-5E5C350E2CFA}" type="sibTrans" cxnId="{BE5516D4-4561-4F25-879F-140D02C1EABB}">
      <dgm:prSet/>
      <dgm:spPr/>
      <dgm:t>
        <a:bodyPr/>
        <a:lstStyle/>
        <a:p>
          <a:endParaRPr lang="ro-RO"/>
        </a:p>
      </dgm:t>
    </dgm:pt>
    <dgm:pt modelId="{A42FE492-0C2A-4670-AE72-4A7D7A1096F5}" type="pres">
      <dgm:prSet presAssocID="{E260E348-0229-4861-9059-BCBAFFF33F1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D5A87AC0-9DCF-46D8-A3C7-A3FF2E396419}" type="pres">
      <dgm:prSet presAssocID="{E590D6C3-D837-4EA1-8F0F-929D5127EEB6}" presName="composite" presStyleCnt="0"/>
      <dgm:spPr/>
    </dgm:pt>
    <dgm:pt modelId="{45F71CAE-DDF2-42CC-A681-D4527F237F80}" type="pres">
      <dgm:prSet presAssocID="{E590D6C3-D837-4EA1-8F0F-929D5127EEB6}" presName="bentUpArrow1" presStyleLbl="alignImgPlace1" presStyleIdx="0" presStyleCnt="3"/>
      <dgm:spPr/>
    </dgm:pt>
    <dgm:pt modelId="{277399B2-0BC2-4DFE-84A7-2F3810CF4E7D}" type="pres">
      <dgm:prSet presAssocID="{E590D6C3-D837-4EA1-8F0F-929D5127EEB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03C986E-2968-41F8-9D2C-7C310ABE99AC}" type="pres">
      <dgm:prSet presAssocID="{E590D6C3-D837-4EA1-8F0F-929D5127EEB6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BA87A85-35E0-4B6F-AE34-11202F1D5122}" type="pres">
      <dgm:prSet presAssocID="{2F5FDE67-A8FB-4E00-9D80-E4510CF9EE50}" presName="sibTrans" presStyleCnt="0"/>
      <dgm:spPr/>
    </dgm:pt>
    <dgm:pt modelId="{3C7D69B4-2E30-4AC6-975F-CC9F34089A26}" type="pres">
      <dgm:prSet presAssocID="{3AE8F49C-5398-4A6B-9438-385E6C4752F2}" presName="composite" presStyleCnt="0"/>
      <dgm:spPr/>
    </dgm:pt>
    <dgm:pt modelId="{2385FEE9-98C4-49E3-95B6-EBBBF92D4DDC}" type="pres">
      <dgm:prSet presAssocID="{3AE8F49C-5398-4A6B-9438-385E6C4752F2}" presName="bentUpArrow1" presStyleLbl="alignImgPlace1" presStyleIdx="1" presStyleCnt="3"/>
      <dgm:spPr/>
    </dgm:pt>
    <dgm:pt modelId="{BA2D4EFD-A978-413D-8A3E-8BEEF962EADD}" type="pres">
      <dgm:prSet presAssocID="{3AE8F49C-5398-4A6B-9438-385E6C4752F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B36BA83-7A38-4040-95D2-9F5ADEFFE8D6}" type="pres">
      <dgm:prSet presAssocID="{3AE8F49C-5398-4A6B-9438-385E6C4752F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B091950-70D7-4E79-BF98-FF9418C39C40}" type="pres">
      <dgm:prSet presAssocID="{C3AB7B83-D09F-4D05-BBAA-FC983F397A95}" presName="sibTrans" presStyleCnt="0"/>
      <dgm:spPr/>
    </dgm:pt>
    <dgm:pt modelId="{60A79649-233A-4F06-8586-2B958EBA5522}" type="pres">
      <dgm:prSet presAssocID="{9DDBF9DE-D6A8-4E57-A2B3-20D0C52A38BF}" presName="composite" presStyleCnt="0"/>
      <dgm:spPr/>
    </dgm:pt>
    <dgm:pt modelId="{5FCEDB0D-6E59-445C-85BF-25163A8F8BC5}" type="pres">
      <dgm:prSet presAssocID="{9DDBF9DE-D6A8-4E57-A2B3-20D0C52A38BF}" presName="bentUpArrow1" presStyleLbl="alignImgPlace1" presStyleIdx="2" presStyleCnt="3"/>
      <dgm:spPr/>
    </dgm:pt>
    <dgm:pt modelId="{8FA2DFB4-7914-4CAF-89F1-9E72145F37FE}" type="pres">
      <dgm:prSet presAssocID="{9DDBF9DE-D6A8-4E57-A2B3-20D0C52A38B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7D7839-6C95-429F-AEB3-924F16373D0B}" type="pres">
      <dgm:prSet presAssocID="{9DDBF9DE-D6A8-4E57-A2B3-20D0C52A38B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33492E-3D50-46BC-AD8E-40DD50E174EC}" type="pres">
      <dgm:prSet presAssocID="{381A4118-5D44-4314-9C3B-C493406E9854}" presName="sibTrans" presStyleCnt="0"/>
      <dgm:spPr/>
    </dgm:pt>
    <dgm:pt modelId="{4E559594-5278-419B-9DE6-BE0FB63256CE}" type="pres">
      <dgm:prSet presAssocID="{7AB7782B-4147-4568-B2EC-591BDA918E46}" presName="composite" presStyleCnt="0"/>
      <dgm:spPr/>
    </dgm:pt>
    <dgm:pt modelId="{5E4B55E9-D7CB-48B2-A419-355C44FF862C}" type="pres">
      <dgm:prSet presAssocID="{7AB7782B-4147-4568-B2EC-591BDA918E4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FC6797-EEC6-4BC2-897B-10F0BA2C0E32}" type="pres">
      <dgm:prSet presAssocID="{7AB7782B-4147-4568-B2EC-591BDA918E46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E5516D4-4561-4F25-879F-140D02C1EABB}" srcId="{7AB7782B-4147-4568-B2EC-591BDA918E46}" destId="{CC19C5CC-9A63-44B9-A2F9-59682AFAF852}" srcOrd="0" destOrd="0" parTransId="{14D34A76-7294-4719-AE4D-87C3AC28A93F}" sibTransId="{9D71F17F-3A70-48A8-9BA1-5E5C350E2CFA}"/>
    <dgm:cxn modelId="{08582EA8-9BFE-4906-8F5D-6758B04EDEDE}" srcId="{9DDBF9DE-D6A8-4E57-A2B3-20D0C52A38BF}" destId="{CDDB55ED-E80B-4A2F-B6DE-2A3B89393CCF}" srcOrd="0" destOrd="0" parTransId="{338D8324-E0AD-45C9-8EB2-C5DEC68C5455}" sibTransId="{1A3D50DC-09A4-4137-B85D-6C37279A46B2}"/>
    <dgm:cxn modelId="{764D501D-C00B-4AB1-8BD3-C32C04A707F8}" srcId="{E590D6C3-D837-4EA1-8F0F-929D5127EEB6}" destId="{DEAC1231-FD3C-4372-9001-73B53035C71C}" srcOrd="0" destOrd="0" parTransId="{16A61308-DFDF-4C2F-9D47-BA5997D92DDF}" sibTransId="{E5F0B848-DA55-40A5-90B3-5B50384CC84A}"/>
    <dgm:cxn modelId="{37189149-6F3C-4125-892A-EABAB5A39043}" type="presOf" srcId="{9DDBF9DE-D6A8-4E57-A2B3-20D0C52A38BF}" destId="{8FA2DFB4-7914-4CAF-89F1-9E72145F37FE}" srcOrd="0" destOrd="0" presId="urn:microsoft.com/office/officeart/2005/8/layout/StepDownProcess"/>
    <dgm:cxn modelId="{40829241-A461-4D0A-B76C-F82D84AA75CC}" type="presOf" srcId="{E590D6C3-D837-4EA1-8F0F-929D5127EEB6}" destId="{277399B2-0BC2-4DFE-84A7-2F3810CF4E7D}" srcOrd="0" destOrd="0" presId="urn:microsoft.com/office/officeart/2005/8/layout/StepDownProcess"/>
    <dgm:cxn modelId="{C5B2F545-8167-4AC5-B3DD-1990B9F1F2FE}" type="presOf" srcId="{3AE8F49C-5398-4A6B-9438-385E6C4752F2}" destId="{BA2D4EFD-A978-413D-8A3E-8BEEF962EADD}" srcOrd="0" destOrd="0" presId="urn:microsoft.com/office/officeart/2005/8/layout/StepDownProcess"/>
    <dgm:cxn modelId="{E9894D97-9312-4C28-B843-6588433E5FA1}" type="presOf" srcId="{F1AC5AA7-687E-4EB3-8502-F8774EEDA467}" destId="{4B36BA83-7A38-4040-95D2-9F5ADEFFE8D6}" srcOrd="0" destOrd="0" presId="urn:microsoft.com/office/officeart/2005/8/layout/StepDownProcess"/>
    <dgm:cxn modelId="{B496FF5E-E10A-4CDF-96F0-76133DA1E14F}" srcId="{E260E348-0229-4861-9059-BCBAFFF33F14}" destId="{3AE8F49C-5398-4A6B-9438-385E6C4752F2}" srcOrd="1" destOrd="0" parTransId="{BB11E609-F513-4191-9CB9-7B2961BB65F3}" sibTransId="{C3AB7B83-D09F-4D05-BBAA-FC983F397A95}"/>
    <dgm:cxn modelId="{685F787D-EBC6-461C-AF60-C5409AFF0CF1}" srcId="{E260E348-0229-4861-9059-BCBAFFF33F14}" destId="{E590D6C3-D837-4EA1-8F0F-929D5127EEB6}" srcOrd="0" destOrd="0" parTransId="{0AD2B66E-430D-4706-8D88-9FC0B46E7EA7}" sibTransId="{2F5FDE67-A8FB-4E00-9D80-E4510CF9EE50}"/>
    <dgm:cxn modelId="{44DDDFE9-1CC0-47A9-B5B5-415225BD4B78}" srcId="{E260E348-0229-4861-9059-BCBAFFF33F14}" destId="{9DDBF9DE-D6A8-4E57-A2B3-20D0C52A38BF}" srcOrd="2" destOrd="0" parTransId="{FC1F08C8-F8D7-4BB5-AC84-D6517865C4A9}" sibTransId="{381A4118-5D44-4314-9C3B-C493406E9854}"/>
    <dgm:cxn modelId="{99918E1D-7876-4003-A735-7FBDC4581636}" srcId="{3AE8F49C-5398-4A6B-9438-385E6C4752F2}" destId="{F1AC5AA7-687E-4EB3-8502-F8774EEDA467}" srcOrd="0" destOrd="0" parTransId="{ED4667E2-B781-48AD-BAB6-6A5DB2AFB607}" sibTransId="{F2F281FA-6DE6-4754-8F41-B8B75D4F1ECF}"/>
    <dgm:cxn modelId="{3D244E57-757C-427D-A938-FEE663791993}" type="presOf" srcId="{E260E348-0229-4861-9059-BCBAFFF33F14}" destId="{A42FE492-0C2A-4670-AE72-4A7D7A1096F5}" srcOrd="0" destOrd="0" presId="urn:microsoft.com/office/officeart/2005/8/layout/StepDownProcess"/>
    <dgm:cxn modelId="{03E1AFA9-F6E5-46B1-BB04-142B1C1EEEDA}" srcId="{E260E348-0229-4861-9059-BCBAFFF33F14}" destId="{7AB7782B-4147-4568-B2EC-591BDA918E46}" srcOrd="3" destOrd="0" parTransId="{0DAE6930-CA0F-476C-9627-3458E0480D41}" sibTransId="{7B43862D-42A0-4DBD-BEDB-7EF5282BA66A}"/>
    <dgm:cxn modelId="{ED59E4E6-7766-4C42-9C02-44CD73EB8E8E}" type="presOf" srcId="{CC19C5CC-9A63-44B9-A2F9-59682AFAF852}" destId="{6EFC6797-EEC6-4BC2-897B-10F0BA2C0E32}" srcOrd="0" destOrd="0" presId="urn:microsoft.com/office/officeart/2005/8/layout/StepDownProcess"/>
    <dgm:cxn modelId="{31BAA59B-E153-43B4-ADDB-38A617088D44}" type="presOf" srcId="{7AB7782B-4147-4568-B2EC-591BDA918E46}" destId="{5E4B55E9-D7CB-48B2-A419-355C44FF862C}" srcOrd="0" destOrd="0" presId="urn:microsoft.com/office/officeart/2005/8/layout/StepDownProcess"/>
    <dgm:cxn modelId="{A220260D-2083-425D-A8B9-4848BEED95BB}" type="presOf" srcId="{CDDB55ED-E80B-4A2F-B6DE-2A3B89393CCF}" destId="{227D7839-6C95-429F-AEB3-924F16373D0B}" srcOrd="0" destOrd="0" presId="urn:microsoft.com/office/officeart/2005/8/layout/StepDownProcess"/>
    <dgm:cxn modelId="{2A98EC31-C0B8-441E-AA7C-A6E0B15C98A8}" type="presOf" srcId="{DEAC1231-FD3C-4372-9001-73B53035C71C}" destId="{003C986E-2968-41F8-9D2C-7C310ABE99AC}" srcOrd="0" destOrd="0" presId="urn:microsoft.com/office/officeart/2005/8/layout/StepDownProcess"/>
    <dgm:cxn modelId="{56892796-C9C9-442B-B818-B09FA0876B19}" type="presParOf" srcId="{A42FE492-0C2A-4670-AE72-4A7D7A1096F5}" destId="{D5A87AC0-9DCF-46D8-A3C7-A3FF2E396419}" srcOrd="0" destOrd="0" presId="urn:microsoft.com/office/officeart/2005/8/layout/StepDownProcess"/>
    <dgm:cxn modelId="{462C9753-0D48-4BC4-B43F-D96C6E82C5B7}" type="presParOf" srcId="{D5A87AC0-9DCF-46D8-A3C7-A3FF2E396419}" destId="{45F71CAE-DDF2-42CC-A681-D4527F237F80}" srcOrd="0" destOrd="0" presId="urn:microsoft.com/office/officeart/2005/8/layout/StepDownProcess"/>
    <dgm:cxn modelId="{0C881A4F-D017-444E-9EC8-241233D66303}" type="presParOf" srcId="{D5A87AC0-9DCF-46D8-A3C7-A3FF2E396419}" destId="{277399B2-0BC2-4DFE-84A7-2F3810CF4E7D}" srcOrd="1" destOrd="0" presId="urn:microsoft.com/office/officeart/2005/8/layout/StepDownProcess"/>
    <dgm:cxn modelId="{045E76E5-B5A0-4953-BF77-F0CD8D07C73F}" type="presParOf" srcId="{D5A87AC0-9DCF-46D8-A3C7-A3FF2E396419}" destId="{003C986E-2968-41F8-9D2C-7C310ABE99AC}" srcOrd="2" destOrd="0" presId="urn:microsoft.com/office/officeart/2005/8/layout/StepDownProcess"/>
    <dgm:cxn modelId="{CAE59005-9525-4DAA-B656-A513F8CD804D}" type="presParOf" srcId="{A42FE492-0C2A-4670-AE72-4A7D7A1096F5}" destId="{BBA87A85-35E0-4B6F-AE34-11202F1D5122}" srcOrd="1" destOrd="0" presId="urn:microsoft.com/office/officeart/2005/8/layout/StepDownProcess"/>
    <dgm:cxn modelId="{CE1BAE8E-6BEA-469B-999E-CFE608A9A83B}" type="presParOf" srcId="{A42FE492-0C2A-4670-AE72-4A7D7A1096F5}" destId="{3C7D69B4-2E30-4AC6-975F-CC9F34089A26}" srcOrd="2" destOrd="0" presId="urn:microsoft.com/office/officeart/2005/8/layout/StepDownProcess"/>
    <dgm:cxn modelId="{B61DCDFE-1973-4464-A8EA-80CACEAFE9AB}" type="presParOf" srcId="{3C7D69B4-2E30-4AC6-975F-CC9F34089A26}" destId="{2385FEE9-98C4-49E3-95B6-EBBBF92D4DDC}" srcOrd="0" destOrd="0" presId="urn:microsoft.com/office/officeart/2005/8/layout/StepDownProcess"/>
    <dgm:cxn modelId="{D2BF54FB-504A-475B-A86A-26AC259D8F3C}" type="presParOf" srcId="{3C7D69B4-2E30-4AC6-975F-CC9F34089A26}" destId="{BA2D4EFD-A978-413D-8A3E-8BEEF962EADD}" srcOrd="1" destOrd="0" presId="urn:microsoft.com/office/officeart/2005/8/layout/StepDownProcess"/>
    <dgm:cxn modelId="{1A4BAFE8-4EC0-4CAD-BA88-4A3A494A460D}" type="presParOf" srcId="{3C7D69B4-2E30-4AC6-975F-CC9F34089A26}" destId="{4B36BA83-7A38-4040-95D2-9F5ADEFFE8D6}" srcOrd="2" destOrd="0" presId="urn:microsoft.com/office/officeart/2005/8/layout/StepDownProcess"/>
    <dgm:cxn modelId="{C2CAB6E4-3BC0-4A8D-BE02-F95A0E006527}" type="presParOf" srcId="{A42FE492-0C2A-4670-AE72-4A7D7A1096F5}" destId="{3B091950-70D7-4E79-BF98-FF9418C39C40}" srcOrd="3" destOrd="0" presId="urn:microsoft.com/office/officeart/2005/8/layout/StepDownProcess"/>
    <dgm:cxn modelId="{5A523A42-1BC9-4F2F-BDC6-ED3B67EF335C}" type="presParOf" srcId="{A42FE492-0C2A-4670-AE72-4A7D7A1096F5}" destId="{60A79649-233A-4F06-8586-2B958EBA5522}" srcOrd="4" destOrd="0" presId="urn:microsoft.com/office/officeart/2005/8/layout/StepDownProcess"/>
    <dgm:cxn modelId="{F6A251F3-F7F1-4301-B869-F0A5CC08A720}" type="presParOf" srcId="{60A79649-233A-4F06-8586-2B958EBA5522}" destId="{5FCEDB0D-6E59-445C-85BF-25163A8F8BC5}" srcOrd="0" destOrd="0" presId="urn:microsoft.com/office/officeart/2005/8/layout/StepDownProcess"/>
    <dgm:cxn modelId="{340FDE72-B436-4591-AED6-5175F5DB1AC4}" type="presParOf" srcId="{60A79649-233A-4F06-8586-2B958EBA5522}" destId="{8FA2DFB4-7914-4CAF-89F1-9E72145F37FE}" srcOrd="1" destOrd="0" presId="urn:microsoft.com/office/officeart/2005/8/layout/StepDownProcess"/>
    <dgm:cxn modelId="{104C5477-81CF-4D6D-B2D6-EE11B75A2E34}" type="presParOf" srcId="{60A79649-233A-4F06-8586-2B958EBA5522}" destId="{227D7839-6C95-429F-AEB3-924F16373D0B}" srcOrd="2" destOrd="0" presId="urn:microsoft.com/office/officeart/2005/8/layout/StepDownProcess"/>
    <dgm:cxn modelId="{60BF37F2-CC46-4AB1-8AE9-CDE0A917CB18}" type="presParOf" srcId="{A42FE492-0C2A-4670-AE72-4A7D7A1096F5}" destId="{6E33492E-3D50-46BC-AD8E-40DD50E174EC}" srcOrd="5" destOrd="0" presId="urn:microsoft.com/office/officeart/2005/8/layout/StepDownProcess"/>
    <dgm:cxn modelId="{BEEECA41-4121-4B8C-AB7B-D3BCC8C1EA61}" type="presParOf" srcId="{A42FE492-0C2A-4670-AE72-4A7D7A1096F5}" destId="{4E559594-5278-419B-9DE6-BE0FB63256CE}" srcOrd="6" destOrd="0" presId="urn:microsoft.com/office/officeart/2005/8/layout/StepDownProcess"/>
    <dgm:cxn modelId="{16BC59F2-A06B-4417-BDF2-9C78457A503D}" type="presParOf" srcId="{4E559594-5278-419B-9DE6-BE0FB63256CE}" destId="{5E4B55E9-D7CB-48B2-A419-355C44FF862C}" srcOrd="0" destOrd="0" presId="urn:microsoft.com/office/officeart/2005/8/layout/StepDownProcess"/>
    <dgm:cxn modelId="{5AE46637-ABBF-4D6A-8D33-4E79C15FC66A}" type="presParOf" srcId="{4E559594-5278-419B-9DE6-BE0FB63256CE}" destId="{6EFC6797-EEC6-4BC2-897B-10F0BA2C0E3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103E3-FB75-4682-9EFE-E4423D159870}" type="doc">
      <dgm:prSet loTypeId="urn:microsoft.com/office/officeart/2008/layout/VerticalCurvedList" loCatId="list" qsTypeId="urn:microsoft.com/office/officeart/2005/8/quickstyle/simple1#2" qsCatId="simple" csTypeId="urn:microsoft.com/office/officeart/2005/8/colors/colorful3#1" csCatId="colorful" phldr="1"/>
      <dgm:spPr/>
    </dgm:pt>
    <dgm:pt modelId="{57DC147B-F000-4F75-9C6E-38CFC5FA0384}">
      <dgm:prSet phldrT="[Text]"/>
      <dgm:spPr/>
      <dgm:t>
        <a:bodyPr/>
        <a:lstStyle/>
        <a:p>
          <a:r>
            <a:rPr lang="ro-RO" dirty="0" smtClean="0"/>
            <a:t>Computer classrooms</a:t>
          </a:r>
          <a:endParaRPr lang="ro-RO" dirty="0"/>
        </a:p>
      </dgm:t>
    </dgm:pt>
    <dgm:pt modelId="{5DF2AE4D-418C-4F77-9D8D-F800F6559EB1}" type="parTrans" cxnId="{FFC1C63F-3B2B-4C64-9BFF-B6CCDA04E4AD}">
      <dgm:prSet/>
      <dgm:spPr/>
      <dgm:t>
        <a:bodyPr/>
        <a:lstStyle/>
        <a:p>
          <a:endParaRPr lang="ro-RO"/>
        </a:p>
      </dgm:t>
    </dgm:pt>
    <dgm:pt modelId="{A2413E90-9FB1-4D84-9BD0-096087145940}" type="sibTrans" cxnId="{FFC1C63F-3B2B-4C64-9BFF-B6CCDA04E4AD}">
      <dgm:prSet/>
      <dgm:spPr/>
      <dgm:t>
        <a:bodyPr/>
        <a:lstStyle/>
        <a:p>
          <a:endParaRPr lang="ro-RO"/>
        </a:p>
      </dgm:t>
    </dgm:pt>
    <dgm:pt modelId="{23B0404E-17C6-40F9-9FBA-BF09FED10FDA}">
      <dgm:prSet/>
      <dgm:spPr/>
      <dgm:t>
        <a:bodyPr/>
        <a:lstStyle/>
        <a:p>
          <a:r>
            <a:rPr lang="ro-RO" dirty="0" smtClean="0"/>
            <a:t>Laboratories</a:t>
          </a:r>
          <a:endParaRPr lang="ro-RO" dirty="0"/>
        </a:p>
      </dgm:t>
    </dgm:pt>
    <dgm:pt modelId="{8687849F-F4A7-4933-849B-810CFD33A65E}" type="parTrans" cxnId="{69939B3E-25BA-4439-97BC-CCABE9E84CE2}">
      <dgm:prSet/>
      <dgm:spPr/>
      <dgm:t>
        <a:bodyPr/>
        <a:lstStyle/>
        <a:p>
          <a:endParaRPr lang="ro-RO"/>
        </a:p>
      </dgm:t>
    </dgm:pt>
    <dgm:pt modelId="{70E18009-6A8E-46ED-9F76-AB0ADA27F702}" type="sibTrans" cxnId="{69939B3E-25BA-4439-97BC-CCABE9E84CE2}">
      <dgm:prSet/>
      <dgm:spPr/>
      <dgm:t>
        <a:bodyPr/>
        <a:lstStyle/>
        <a:p>
          <a:endParaRPr lang="ro-RO"/>
        </a:p>
      </dgm:t>
    </dgm:pt>
    <dgm:pt modelId="{E6636C43-D8E1-4A0F-A135-470D1E22CA80}">
      <dgm:prSet/>
      <dgm:spPr/>
      <dgm:t>
        <a:bodyPr/>
        <a:lstStyle/>
        <a:p>
          <a:r>
            <a:rPr lang="ro-RO" dirty="0" smtClean="0"/>
            <a:t>Language classrooms</a:t>
          </a:r>
          <a:endParaRPr lang="ro-RO" dirty="0"/>
        </a:p>
      </dgm:t>
    </dgm:pt>
    <dgm:pt modelId="{D6C8E925-5B44-4601-BC99-5C6A00D5FB83}" type="parTrans" cxnId="{BC9AA8FA-E109-473F-9D66-F1D9EBDBA997}">
      <dgm:prSet/>
      <dgm:spPr/>
      <dgm:t>
        <a:bodyPr/>
        <a:lstStyle/>
        <a:p>
          <a:endParaRPr lang="ro-RO"/>
        </a:p>
      </dgm:t>
    </dgm:pt>
    <dgm:pt modelId="{E685B269-7BF6-487F-A443-A1FFAA877BAB}" type="sibTrans" cxnId="{BC9AA8FA-E109-473F-9D66-F1D9EBDBA997}">
      <dgm:prSet/>
      <dgm:spPr/>
      <dgm:t>
        <a:bodyPr/>
        <a:lstStyle/>
        <a:p>
          <a:endParaRPr lang="ro-RO"/>
        </a:p>
      </dgm:t>
    </dgm:pt>
    <dgm:pt modelId="{CCF26871-B131-47AF-BEEE-BC29B71D4E9A}">
      <dgm:prSet/>
      <dgm:spPr/>
      <dgm:t>
        <a:bodyPr/>
        <a:lstStyle/>
        <a:p>
          <a:r>
            <a:rPr lang="ro-RO" dirty="0" smtClean="0"/>
            <a:t>Documentation and Information Center</a:t>
          </a:r>
          <a:endParaRPr lang="ro-RO" dirty="0"/>
        </a:p>
      </dgm:t>
    </dgm:pt>
    <dgm:pt modelId="{B058FC9F-160E-46A5-82FE-8A57259427D6}" type="parTrans" cxnId="{8A0167E6-7BCC-47B0-98A6-69F960A6F6B7}">
      <dgm:prSet/>
      <dgm:spPr/>
      <dgm:t>
        <a:bodyPr/>
        <a:lstStyle/>
        <a:p>
          <a:endParaRPr lang="ro-RO"/>
        </a:p>
      </dgm:t>
    </dgm:pt>
    <dgm:pt modelId="{C2DA6E19-9904-46D4-84A6-4DF0395FE849}" type="sibTrans" cxnId="{8A0167E6-7BCC-47B0-98A6-69F960A6F6B7}">
      <dgm:prSet/>
      <dgm:spPr/>
      <dgm:t>
        <a:bodyPr/>
        <a:lstStyle/>
        <a:p>
          <a:endParaRPr lang="ro-RO"/>
        </a:p>
      </dgm:t>
    </dgm:pt>
    <dgm:pt modelId="{6106869A-62DD-44B1-AFCA-823FB1BD5D64}">
      <dgm:prSet/>
      <dgm:spPr/>
      <dgm:t>
        <a:bodyPr/>
        <a:lstStyle/>
        <a:p>
          <a:r>
            <a:rPr lang="ro-RO" dirty="0" smtClean="0"/>
            <a:t>Library</a:t>
          </a:r>
          <a:endParaRPr lang="ro-RO" dirty="0"/>
        </a:p>
      </dgm:t>
    </dgm:pt>
    <dgm:pt modelId="{0192063C-9657-4B9C-A966-1A648FE336FD}" type="parTrans" cxnId="{44270F01-BA02-4971-84CA-9AA0587CD748}">
      <dgm:prSet/>
      <dgm:spPr/>
      <dgm:t>
        <a:bodyPr/>
        <a:lstStyle/>
        <a:p>
          <a:endParaRPr lang="ro-RO"/>
        </a:p>
      </dgm:t>
    </dgm:pt>
    <dgm:pt modelId="{99A95DB8-99DC-4F79-8880-EC4A3DE2D356}" type="sibTrans" cxnId="{44270F01-BA02-4971-84CA-9AA0587CD748}">
      <dgm:prSet/>
      <dgm:spPr/>
      <dgm:t>
        <a:bodyPr/>
        <a:lstStyle/>
        <a:p>
          <a:endParaRPr lang="ro-RO"/>
        </a:p>
      </dgm:t>
    </dgm:pt>
    <dgm:pt modelId="{4C901533-91D1-477F-84F0-3511211ABBFC}" type="pres">
      <dgm:prSet presAssocID="{6E2103E3-FB75-4682-9EFE-E4423D159870}" presName="Name0" presStyleCnt="0">
        <dgm:presLayoutVars>
          <dgm:chMax val="7"/>
          <dgm:chPref val="7"/>
          <dgm:dir/>
        </dgm:presLayoutVars>
      </dgm:prSet>
      <dgm:spPr/>
    </dgm:pt>
    <dgm:pt modelId="{D64F8F2F-D06D-4572-B86C-7BE840FD1CFC}" type="pres">
      <dgm:prSet presAssocID="{6E2103E3-FB75-4682-9EFE-E4423D159870}" presName="Name1" presStyleCnt="0"/>
      <dgm:spPr/>
    </dgm:pt>
    <dgm:pt modelId="{1BA44061-30DE-410D-A439-DD9ED640BAFF}" type="pres">
      <dgm:prSet presAssocID="{6E2103E3-FB75-4682-9EFE-E4423D159870}" presName="cycle" presStyleCnt="0"/>
      <dgm:spPr/>
    </dgm:pt>
    <dgm:pt modelId="{9C45C93C-2C11-4F1D-890C-E52F0452C7A6}" type="pres">
      <dgm:prSet presAssocID="{6E2103E3-FB75-4682-9EFE-E4423D159870}" presName="srcNode" presStyleLbl="node1" presStyleIdx="0" presStyleCnt="5"/>
      <dgm:spPr/>
    </dgm:pt>
    <dgm:pt modelId="{031EB5F0-E39B-4CAF-9780-CA1F59EB5EE4}" type="pres">
      <dgm:prSet presAssocID="{6E2103E3-FB75-4682-9EFE-E4423D159870}" presName="conn" presStyleLbl="parChTrans1D2" presStyleIdx="0" presStyleCnt="1"/>
      <dgm:spPr/>
      <dgm:t>
        <a:bodyPr/>
        <a:lstStyle/>
        <a:p>
          <a:endParaRPr lang="ro-RO"/>
        </a:p>
      </dgm:t>
    </dgm:pt>
    <dgm:pt modelId="{8AA6C8E6-0796-4051-8225-77698A94903F}" type="pres">
      <dgm:prSet presAssocID="{6E2103E3-FB75-4682-9EFE-E4423D159870}" presName="extraNode" presStyleLbl="node1" presStyleIdx="0" presStyleCnt="5"/>
      <dgm:spPr/>
    </dgm:pt>
    <dgm:pt modelId="{F9907654-9AC7-4907-9562-9E91D185BD46}" type="pres">
      <dgm:prSet presAssocID="{6E2103E3-FB75-4682-9EFE-E4423D159870}" presName="dstNode" presStyleLbl="node1" presStyleIdx="0" presStyleCnt="5"/>
      <dgm:spPr/>
    </dgm:pt>
    <dgm:pt modelId="{5E3EDF64-E87C-4885-B287-283F02AE3F9F}" type="pres">
      <dgm:prSet presAssocID="{57DC147B-F000-4F75-9C6E-38CFC5FA038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EAECC26-04FD-4538-B28C-B9726BC292C7}" type="pres">
      <dgm:prSet presAssocID="{57DC147B-F000-4F75-9C6E-38CFC5FA0384}" presName="accent_1" presStyleCnt="0"/>
      <dgm:spPr/>
    </dgm:pt>
    <dgm:pt modelId="{05D0ACAF-CD33-4945-9932-BCE5B63DCB08}" type="pres">
      <dgm:prSet presAssocID="{57DC147B-F000-4F75-9C6E-38CFC5FA0384}" presName="accentRepeatNode" presStyleLbl="solidFgAcc1" presStyleIdx="0" presStyleCnt="5"/>
      <dgm:spPr/>
    </dgm:pt>
    <dgm:pt modelId="{694BE563-3A57-494E-A881-C1FC303ADD9A}" type="pres">
      <dgm:prSet presAssocID="{23B0404E-17C6-40F9-9FBA-BF09FED10FD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5D5E2FD-1252-4D17-AA52-5124E854C0B8}" type="pres">
      <dgm:prSet presAssocID="{23B0404E-17C6-40F9-9FBA-BF09FED10FDA}" presName="accent_2" presStyleCnt="0"/>
      <dgm:spPr/>
    </dgm:pt>
    <dgm:pt modelId="{C8664BA9-31B5-4744-A5BA-956DBF7C67C6}" type="pres">
      <dgm:prSet presAssocID="{23B0404E-17C6-40F9-9FBA-BF09FED10FDA}" presName="accentRepeatNode" presStyleLbl="solidFgAcc1" presStyleIdx="1" presStyleCnt="5"/>
      <dgm:spPr/>
    </dgm:pt>
    <dgm:pt modelId="{4AE30F0A-07C7-4F82-B7F7-9DF0FCDAACDE}" type="pres">
      <dgm:prSet presAssocID="{E6636C43-D8E1-4A0F-A135-470D1E22CA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E25026-68DB-4E3C-993D-89668F26F499}" type="pres">
      <dgm:prSet presAssocID="{E6636C43-D8E1-4A0F-A135-470D1E22CA80}" presName="accent_3" presStyleCnt="0"/>
      <dgm:spPr/>
    </dgm:pt>
    <dgm:pt modelId="{835289F9-05B5-4FCC-8B44-8EFBC241A90F}" type="pres">
      <dgm:prSet presAssocID="{E6636C43-D8E1-4A0F-A135-470D1E22CA80}" presName="accentRepeatNode" presStyleLbl="solidFgAcc1" presStyleIdx="2" presStyleCnt="5"/>
      <dgm:spPr/>
    </dgm:pt>
    <dgm:pt modelId="{9FD20A0F-E9AA-4B24-AFC6-53FAA20578F9}" type="pres">
      <dgm:prSet presAssocID="{CCF26871-B131-47AF-BEEE-BC29B71D4E9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D4D2D7B-8342-4E5C-8F68-896935E7DBFD}" type="pres">
      <dgm:prSet presAssocID="{CCF26871-B131-47AF-BEEE-BC29B71D4E9A}" presName="accent_4" presStyleCnt="0"/>
      <dgm:spPr/>
    </dgm:pt>
    <dgm:pt modelId="{182B7FC7-80D1-46F3-8501-8DC2E8420B42}" type="pres">
      <dgm:prSet presAssocID="{CCF26871-B131-47AF-BEEE-BC29B71D4E9A}" presName="accentRepeatNode" presStyleLbl="solidFgAcc1" presStyleIdx="3" presStyleCnt="5"/>
      <dgm:spPr/>
    </dgm:pt>
    <dgm:pt modelId="{8B21821D-AC92-412C-97F6-B9211DC8B53D}" type="pres">
      <dgm:prSet presAssocID="{6106869A-62DD-44B1-AFCA-823FB1BD5D6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040D16F-8C7F-42D9-9C96-0C37FC0C2F1A}" type="pres">
      <dgm:prSet presAssocID="{6106869A-62DD-44B1-AFCA-823FB1BD5D64}" presName="accent_5" presStyleCnt="0"/>
      <dgm:spPr/>
    </dgm:pt>
    <dgm:pt modelId="{076C6064-7490-410F-A13D-B6D1350E36C2}" type="pres">
      <dgm:prSet presAssocID="{6106869A-62DD-44B1-AFCA-823FB1BD5D64}" presName="accentRepeatNode" presStyleLbl="solidFgAcc1" presStyleIdx="4" presStyleCnt="5"/>
      <dgm:spPr/>
    </dgm:pt>
  </dgm:ptLst>
  <dgm:cxnLst>
    <dgm:cxn modelId="{997886CA-895C-4306-85F0-25FA3291684C}" type="presOf" srcId="{6E2103E3-FB75-4682-9EFE-E4423D159870}" destId="{4C901533-91D1-477F-84F0-3511211ABBFC}" srcOrd="0" destOrd="0" presId="urn:microsoft.com/office/officeart/2008/layout/VerticalCurvedList"/>
    <dgm:cxn modelId="{7C586441-B36D-4B39-8298-DA21E5AD3A1A}" type="presOf" srcId="{57DC147B-F000-4F75-9C6E-38CFC5FA0384}" destId="{5E3EDF64-E87C-4885-B287-283F02AE3F9F}" srcOrd="0" destOrd="0" presId="urn:microsoft.com/office/officeart/2008/layout/VerticalCurvedList"/>
    <dgm:cxn modelId="{8A0167E6-7BCC-47B0-98A6-69F960A6F6B7}" srcId="{6E2103E3-FB75-4682-9EFE-E4423D159870}" destId="{CCF26871-B131-47AF-BEEE-BC29B71D4E9A}" srcOrd="3" destOrd="0" parTransId="{B058FC9F-160E-46A5-82FE-8A57259427D6}" sibTransId="{C2DA6E19-9904-46D4-84A6-4DF0395FE849}"/>
    <dgm:cxn modelId="{BC9AA8FA-E109-473F-9D66-F1D9EBDBA997}" srcId="{6E2103E3-FB75-4682-9EFE-E4423D159870}" destId="{E6636C43-D8E1-4A0F-A135-470D1E22CA80}" srcOrd="2" destOrd="0" parTransId="{D6C8E925-5B44-4601-BC99-5C6A00D5FB83}" sibTransId="{E685B269-7BF6-487F-A443-A1FFAA877BAB}"/>
    <dgm:cxn modelId="{FFC1C63F-3B2B-4C64-9BFF-B6CCDA04E4AD}" srcId="{6E2103E3-FB75-4682-9EFE-E4423D159870}" destId="{57DC147B-F000-4F75-9C6E-38CFC5FA0384}" srcOrd="0" destOrd="0" parTransId="{5DF2AE4D-418C-4F77-9D8D-F800F6559EB1}" sibTransId="{A2413E90-9FB1-4D84-9BD0-096087145940}"/>
    <dgm:cxn modelId="{1C43AF04-052D-4EC2-9AD0-5C81195B3CEB}" type="presOf" srcId="{E6636C43-D8E1-4A0F-A135-470D1E22CA80}" destId="{4AE30F0A-07C7-4F82-B7F7-9DF0FCDAACDE}" srcOrd="0" destOrd="0" presId="urn:microsoft.com/office/officeart/2008/layout/VerticalCurvedList"/>
    <dgm:cxn modelId="{44270F01-BA02-4971-84CA-9AA0587CD748}" srcId="{6E2103E3-FB75-4682-9EFE-E4423D159870}" destId="{6106869A-62DD-44B1-AFCA-823FB1BD5D64}" srcOrd="4" destOrd="0" parTransId="{0192063C-9657-4B9C-A966-1A648FE336FD}" sibTransId="{99A95DB8-99DC-4F79-8880-EC4A3DE2D356}"/>
    <dgm:cxn modelId="{75996BBB-5F22-4FDE-9638-A49CC391990F}" type="presOf" srcId="{A2413E90-9FB1-4D84-9BD0-096087145940}" destId="{031EB5F0-E39B-4CAF-9780-CA1F59EB5EE4}" srcOrd="0" destOrd="0" presId="urn:microsoft.com/office/officeart/2008/layout/VerticalCurvedList"/>
    <dgm:cxn modelId="{D4DD2FB0-09FF-4EF3-AFA4-E0A192BC5C93}" type="presOf" srcId="{CCF26871-B131-47AF-BEEE-BC29B71D4E9A}" destId="{9FD20A0F-E9AA-4B24-AFC6-53FAA20578F9}" srcOrd="0" destOrd="0" presId="urn:microsoft.com/office/officeart/2008/layout/VerticalCurvedList"/>
    <dgm:cxn modelId="{AC5A87CF-813C-4E65-8A98-9F9298840036}" type="presOf" srcId="{6106869A-62DD-44B1-AFCA-823FB1BD5D64}" destId="{8B21821D-AC92-412C-97F6-B9211DC8B53D}" srcOrd="0" destOrd="0" presId="urn:microsoft.com/office/officeart/2008/layout/VerticalCurvedList"/>
    <dgm:cxn modelId="{CF19CDF3-67C7-4B7F-B869-AD8D2BCCEA08}" type="presOf" srcId="{23B0404E-17C6-40F9-9FBA-BF09FED10FDA}" destId="{694BE563-3A57-494E-A881-C1FC303ADD9A}" srcOrd="0" destOrd="0" presId="urn:microsoft.com/office/officeart/2008/layout/VerticalCurvedList"/>
    <dgm:cxn modelId="{69939B3E-25BA-4439-97BC-CCABE9E84CE2}" srcId="{6E2103E3-FB75-4682-9EFE-E4423D159870}" destId="{23B0404E-17C6-40F9-9FBA-BF09FED10FDA}" srcOrd="1" destOrd="0" parTransId="{8687849F-F4A7-4933-849B-810CFD33A65E}" sibTransId="{70E18009-6A8E-46ED-9F76-AB0ADA27F702}"/>
    <dgm:cxn modelId="{5BBDB6CA-543C-4600-9AC9-072179444049}" type="presParOf" srcId="{4C901533-91D1-477F-84F0-3511211ABBFC}" destId="{D64F8F2F-D06D-4572-B86C-7BE840FD1CFC}" srcOrd="0" destOrd="0" presId="urn:microsoft.com/office/officeart/2008/layout/VerticalCurvedList"/>
    <dgm:cxn modelId="{3586DEE8-B0C8-4267-81AB-DCB17F75C940}" type="presParOf" srcId="{D64F8F2F-D06D-4572-B86C-7BE840FD1CFC}" destId="{1BA44061-30DE-410D-A439-DD9ED640BAFF}" srcOrd="0" destOrd="0" presId="urn:microsoft.com/office/officeart/2008/layout/VerticalCurvedList"/>
    <dgm:cxn modelId="{8E8CF872-99AB-4908-912B-6F66CF7E01C5}" type="presParOf" srcId="{1BA44061-30DE-410D-A439-DD9ED640BAFF}" destId="{9C45C93C-2C11-4F1D-890C-E52F0452C7A6}" srcOrd="0" destOrd="0" presId="urn:microsoft.com/office/officeart/2008/layout/VerticalCurvedList"/>
    <dgm:cxn modelId="{4BBFAA58-2A08-4B0C-8A03-B1979E9DA0F6}" type="presParOf" srcId="{1BA44061-30DE-410D-A439-DD9ED640BAFF}" destId="{031EB5F0-E39B-4CAF-9780-CA1F59EB5EE4}" srcOrd="1" destOrd="0" presId="urn:microsoft.com/office/officeart/2008/layout/VerticalCurvedList"/>
    <dgm:cxn modelId="{0B9C81AC-AA6F-42DF-84DC-5A911FA66D0A}" type="presParOf" srcId="{1BA44061-30DE-410D-A439-DD9ED640BAFF}" destId="{8AA6C8E6-0796-4051-8225-77698A94903F}" srcOrd="2" destOrd="0" presId="urn:microsoft.com/office/officeart/2008/layout/VerticalCurvedList"/>
    <dgm:cxn modelId="{869FC074-1E9C-44E6-9665-CA9EBFB4BE8C}" type="presParOf" srcId="{1BA44061-30DE-410D-A439-DD9ED640BAFF}" destId="{F9907654-9AC7-4907-9562-9E91D185BD46}" srcOrd="3" destOrd="0" presId="urn:microsoft.com/office/officeart/2008/layout/VerticalCurvedList"/>
    <dgm:cxn modelId="{6D97762E-C4DC-4553-A668-9D015CB38671}" type="presParOf" srcId="{D64F8F2F-D06D-4572-B86C-7BE840FD1CFC}" destId="{5E3EDF64-E87C-4885-B287-283F02AE3F9F}" srcOrd="1" destOrd="0" presId="urn:microsoft.com/office/officeart/2008/layout/VerticalCurvedList"/>
    <dgm:cxn modelId="{12BB7C9A-12E4-4262-AE87-7BC468FC6560}" type="presParOf" srcId="{D64F8F2F-D06D-4572-B86C-7BE840FD1CFC}" destId="{0EAECC26-04FD-4538-B28C-B9726BC292C7}" srcOrd="2" destOrd="0" presId="urn:microsoft.com/office/officeart/2008/layout/VerticalCurvedList"/>
    <dgm:cxn modelId="{1F6547CD-FE50-4EB7-BABB-C72D697C36D6}" type="presParOf" srcId="{0EAECC26-04FD-4538-B28C-B9726BC292C7}" destId="{05D0ACAF-CD33-4945-9932-BCE5B63DCB08}" srcOrd="0" destOrd="0" presId="urn:microsoft.com/office/officeart/2008/layout/VerticalCurvedList"/>
    <dgm:cxn modelId="{81ACB49A-0690-41DA-AD1E-A4082F06683D}" type="presParOf" srcId="{D64F8F2F-D06D-4572-B86C-7BE840FD1CFC}" destId="{694BE563-3A57-494E-A881-C1FC303ADD9A}" srcOrd="3" destOrd="0" presId="urn:microsoft.com/office/officeart/2008/layout/VerticalCurvedList"/>
    <dgm:cxn modelId="{74C211C5-2CB8-48FF-9213-50C0C2D3E18B}" type="presParOf" srcId="{D64F8F2F-D06D-4572-B86C-7BE840FD1CFC}" destId="{45D5E2FD-1252-4D17-AA52-5124E854C0B8}" srcOrd="4" destOrd="0" presId="urn:microsoft.com/office/officeart/2008/layout/VerticalCurvedList"/>
    <dgm:cxn modelId="{21244B6D-4597-4A19-9237-8F9E48C9352F}" type="presParOf" srcId="{45D5E2FD-1252-4D17-AA52-5124E854C0B8}" destId="{C8664BA9-31B5-4744-A5BA-956DBF7C67C6}" srcOrd="0" destOrd="0" presId="urn:microsoft.com/office/officeart/2008/layout/VerticalCurvedList"/>
    <dgm:cxn modelId="{E65FF4B7-6CC5-4396-86D5-23F036FCF95E}" type="presParOf" srcId="{D64F8F2F-D06D-4572-B86C-7BE840FD1CFC}" destId="{4AE30F0A-07C7-4F82-B7F7-9DF0FCDAACDE}" srcOrd="5" destOrd="0" presId="urn:microsoft.com/office/officeart/2008/layout/VerticalCurvedList"/>
    <dgm:cxn modelId="{0155BD5C-779B-466D-8F6C-6DE4753366BD}" type="presParOf" srcId="{D64F8F2F-D06D-4572-B86C-7BE840FD1CFC}" destId="{57E25026-68DB-4E3C-993D-89668F26F499}" srcOrd="6" destOrd="0" presId="urn:microsoft.com/office/officeart/2008/layout/VerticalCurvedList"/>
    <dgm:cxn modelId="{70CA0883-CEFD-4A07-A6EE-36AA945CB9B1}" type="presParOf" srcId="{57E25026-68DB-4E3C-993D-89668F26F499}" destId="{835289F9-05B5-4FCC-8B44-8EFBC241A90F}" srcOrd="0" destOrd="0" presId="urn:microsoft.com/office/officeart/2008/layout/VerticalCurvedList"/>
    <dgm:cxn modelId="{A75645DE-3F04-4FDC-A878-F45FCACFB66F}" type="presParOf" srcId="{D64F8F2F-D06D-4572-B86C-7BE840FD1CFC}" destId="{9FD20A0F-E9AA-4B24-AFC6-53FAA20578F9}" srcOrd="7" destOrd="0" presId="urn:microsoft.com/office/officeart/2008/layout/VerticalCurvedList"/>
    <dgm:cxn modelId="{A2FFA09C-5CB6-4A1E-9491-1A01A313DCEC}" type="presParOf" srcId="{D64F8F2F-D06D-4572-B86C-7BE840FD1CFC}" destId="{DD4D2D7B-8342-4E5C-8F68-896935E7DBFD}" srcOrd="8" destOrd="0" presId="urn:microsoft.com/office/officeart/2008/layout/VerticalCurvedList"/>
    <dgm:cxn modelId="{75825F0E-BAF3-4324-9FFC-E3F337945C3E}" type="presParOf" srcId="{DD4D2D7B-8342-4E5C-8F68-896935E7DBFD}" destId="{182B7FC7-80D1-46F3-8501-8DC2E8420B42}" srcOrd="0" destOrd="0" presId="urn:microsoft.com/office/officeart/2008/layout/VerticalCurvedList"/>
    <dgm:cxn modelId="{7D41F77E-6C0F-4D95-9B1E-5D81EA9A5A35}" type="presParOf" srcId="{D64F8F2F-D06D-4572-B86C-7BE840FD1CFC}" destId="{8B21821D-AC92-412C-97F6-B9211DC8B53D}" srcOrd="9" destOrd="0" presId="urn:microsoft.com/office/officeart/2008/layout/VerticalCurvedList"/>
    <dgm:cxn modelId="{DAB84F4A-4953-464E-AD28-27D5EB51FF02}" type="presParOf" srcId="{D64F8F2F-D06D-4572-B86C-7BE840FD1CFC}" destId="{E040D16F-8C7F-42D9-9C96-0C37FC0C2F1A}" srcOrd="10" destOrd="0" presId="urn:microsoft.com/office/officeart/2008/layout/VerticalCurvedList"/>
    <dgm:cxn modelId="{B8ED1D48-8D46-4193-9B3B-BF384F6311A1}" type="presParOf" srcId="{E040D16F-8C7F-42D9-9C96-0C37FC0C2F1A}" destId="{076C6064-7490-410F-A13D-B6D1350E36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2852-A9D4-475A-A943-20E4786204E1}" type="doc">
      <dgm:prSet loTypeId="urn:microsoft.com/office/officeart/2005/8/layout/list1#1" loCatId="list" qsTypeId="urn:microsoft.com/office/officeart/2005/8/quickstyle/3d2#1" qsCatId="3D" csTypeId="urn:microsoft.com/office/officeart/2005/8/colors/colorful2#1" csCatId="colorful" phldr="1"/>
      <dgm:spPr/>
      <dgm:t>
        <a:bodyPr/>
        <a:lstStyle/>
        <a:p>
          <a:endParaRPr lang="ro-RO"/>
        </a:p>
      </dgm:t>
    </dgm:pt>
    <dgm:pt modelId="{B22842E7-9DA5-4C3B-843C-2999FEEA43AC}">
      <dgm:prSet phldrT="[Text]"/>
      <dgm:spPr/>
      <dgm:t>
        <a:bodyPr/>
        <a:lstStyle/>
        <a:p>
          <a:r>
            <a:rPr lang="en-US" b="1" dirty="0" smtClean="0"/>
            <a:t>Ecologist</a:t>
          </a:r>
          <a:r>
            <a:rPr lang="ro-RO" b="1" dirty="0" smtClean="0"/>
            <a:t> </a:t>
          </a:r>
          <a:r>
            <a:rPr lang="en-US" b="1" dirty="0" smtClean="0"/>
            <a:t>Technician and the Protection of Environment’</a:t>
          </a:r>
          <a:r>
            <a:rPr lang="ro-RO" b="1" dirty="0" smtClean="0"/>
            <a:t>s</a:t>
          </a:r>
          <a:r>
            <a:rPr lang="en-US" b="1" dirty="0" smtClean="0"/>
            <a:t> Quality</a:t>
          </a:r>
          <a:endParaRPr lang="ro-RO" b="1" dirty="0"/>
        </a:p>
      </dgm:t>
    </dgm:pt>
    <dgm:pt modelId="{0ABE931A-EC54-41F9-8C10-E3A5CF464246}" type="parTrans" cxnId="{C98B1168-E820-43A9-A3A5-6CA96086E1C9}">
      <dgm:prSet/>
      <dgm:spPr/>
      <dgm:t>
        <a:bodyPr/>
        <a:lstStyle/>
        <a:p>
          <a:endParaRPr lang="ro-RO" b="1"/>
        </a:p>
      </dgm:t>
    </dgm:pt>
    <dgm:pt modelId="{B96CD51C-CCCE-4858-8940-61AB66A492F9}" type="sibTrans" cxnId="{C98B1168-E820-43A9-A3A5-6CA96086E1C9}">
      <dgm:prSet/>
      <dgm:spPr/>
      <dgm:t>
        <a:bodyPr/>
        <a:lstStyle/>
        <a:p>
          <a:endParaRPr lang="ro-RO" b="1"/>
        </a:p>
      </dgm:t>
    </dgm:pt>
    <dgm:pt modelId="{9789B27D-D58A-4B27-BC9E-1045AE48F4ED}">
      <dgm:prSet phldrT="[Text]"/>
      <dgm:spPr/>
      <dgm:t>
        <a:bodyPr/>
        <a:lstStyle/>
        <a:p>
          <a:r>
            <a:rPr lang="en-US" b="1" dirty="0" smtClean="0"/>
            <a:t>unique in South West Oltenia region</a:t>
          </a:r>
          <a:endParaRPr lang="ro-RO" b="1" dirty="0"/>
        </a:p>
      </dgm:t>
    </dgm:pt>
    <dgm:pt modelId="{D26F0950-6C9B-40B1-B322-2B7C4B9A1A62}" type="parTrans" cxnId="{033B3530-0110-4C4F-BEE7-482C92AA6033}">
      <dgm:prSet/>
      <dgm:spPr/>
      <dgm:t>
        <a:bodyPr/>
        <a:lstStyle/>
        <a:p>
          <a:endParaRPr lang="ro-RO" b="1"/>
        </a:p>
      </dgm:t>
    </dgm:pt>
    <dgm:pt modelId="{B1281EA8-CE1A-412A-BBEB-A92D7EF9AEF1}" type="sibTrans" cxnId="{033B3530-0110-4C4F-BEE7-482C92AA6033}">
      <dgm:prSet/>
      <dgm:spPr/>
      <dgm:t>
        <a:bodyPr/>
        <a:lstStyle/>
        <a:p>
          <a:endParaRPr lang="ro-RO" b="1"/>
        </a:p>
      </dgm:t>
    </dgm:pt>
    <dgm:pt modelId="{B18244BB-B38F-44C1-8A29-3B7B6EB440DE}">
      <dgm:prSet phldrT="[Text]"/>
      <dgm:spPr/>
      <dgm:t>
        <a:bodyPr/>
        <a:lstStyle/>
        <a:p>
          <a:r>
            <a:rPr lang="ro-RO" b="1" dirty="0" smtClean="0"/>
            <a:t>Agro-mountain Technician </a:t>
          </a:r>
          <a:endParaRPr lang="ro-RO" b="1" dirty="0"/>
        </a:p>
      </dgm:t>
    </dgm:pt>
    <dgm:pt modelId="{667E5152-D0CB-4B80-8414-9A87CE249DD0}" type="parTrans" cxnId="{76ADF65F-9598-476F-A8B5-6B5FA19787A7}">
      <dgm:prSet/>
      <dgm:spPr/>
      <dgm:t>
        <a:bodyPr/>
        <a:lstStyle/>
        <a:p>
          <a:endParaRPr lang="ro-RO" b="1"/>
        </a:p>
      </dgm:t>
    </dgm:pt>
    <dgm:pt modelId="{5D425780-0BC7-49FB-8F62-6E1E23CA1A6D}" type="sibTrans" cxnId="{76ADF65F-9598-476F-A8B5-6B5FA19787A7}">
      <dgm:prSet/>
      <dgm:spPr/>
      <dgm:t>
        <a:bodyPr/>
        <a:lstStyle/>
        <a:p>
          <a:endParaRPr lang="ro-RO" b="1"/>
        </a:p>
      </dgm:t>
    </dgm:pt>
    <dgm:pt modelId="{1991A824-D8F3-4DA8-AA32-D5C245DCE21E}">
      <dgm:prSet/>
      <dgm:spPr/>
      <dgm:t>
        <a:bodyPr/>
        <a:lstStyle/>
        <a:p>
          <a:r>
            <a:rPr lang="ro-RO" b="1" dirty="0" smtClean="0"/>
            <a:t>Plant′s Protection Tehnician</a:t>
          </a:r>
          <a:endParaRPr lang="ro-RO" b="1" dirty="0"/>
        </a:p>
      </dgm:t>
    </dgm:pt>
    <dgm:pt modelId="{35E83B82-539D-44A9-8D0D-F9C90D323EFD}" type="parTrans" cxnId="{6814EF8F-AB67-4971-9C6F-B6FF1759A1BF}">
      <dgm:prSet/>
      <dgm:spPr/>
      <dgm:t>
        <a:bodyPr/>
        <a:lstStyle/>
        <a:p>
          <a:endParaRPr lang="ro-RO" b="1"/>
        </a:p>
      </dgm:t>
    </dgm:pt>
    <dgm:pt modelId="{07131325-0739-4A59-BDF5-4ED423B0F5B1}" type="sibTrans" cxnId="{6814EF8F-AB67-4971-9C6F-B6FF1759A1BF}">
      <dgm:prSet/>
      <dgm:spPr/>
      <dgm:t>
        <a:bodyPr/>
        <a:lstStyle/>
        <a:p>
          <a:endParaRPr lang="ro-RO" b="1"/>
        </a:p>
      </dgm:t>
    </dgm:pt>
    <dgm:pt modelId="{53ED8F2D-5B5F-45CB-985C-2668436E9B47}">
      <dgm:prSet/>
      <dgm:spPr/>
      <dgm:t>
        <a:bodyPr/>
        <a:lstStyle/>
        <a:p>
          <a:r>
            <a:rPr lang="ro-RO" b="1" dirty="0" smtClean="0"/>
            <a:t>Economic Activities Technician </a:t>
          </a:r>
          <a:endParaRPr lang="ro-RO" b="1" dirty="0"/>
        </a:p>
      </dgm:t>
    </dgm:pt>
    <dgm:pt modelId="{17B7CDBC-D821-4036-BB43-536583938090}" type="parTrans" cxnId="{D4CAF1A4-F0E5-4E76-B93E-AA6B7B5F3862}">
      <dgm:prSet/>
      <dgm:spPr/>
      <dgm:t>
        <a:bodyPr/>
        <a:lstStyle/>
        <a:p>
          <a:endParaRPr lang="ro-RO" b="1"/>
        </a:p>
      </dgm:t>
    </dgm:pt>
    <dgm:pt modelId="{08B1253E-849E-4E1B-8D65-5F20A3BB90FA}" type="sibTrans" cxnId="{D4CAF1A4-F0E5-4E76-B93E-AA6B7B5F3862}">
      <dgm:prSet/>
      <dgm:spPr/>
      <dgm:t>
        <a:bodyPr/>
        <a:lstStyle/>
        <a:p>
          <a:endParaRPr lang="ro-RO" b="1"/>
        </a:p>
      </dgm:t>
    </dgm:pt>
    <dgm:pt modelId="{BC00A750-6D4D-4D71-8DAA-877A144A8F44}">
      <dgm:prSet/>
      <dgm:spPr/>
      <dgm:t>
        <a:bodyPr/>
        <a:lstStyle/>
        <a:p>
          <a:r>
            <a:rPr lang="ro-RO" b="1" dirty="0" smtClean="0"/>
            <a:t>Veterinary Technician</a:t>
          </a:r>
          <a:endParaRPr lang="ro-RO" b="1" dirty="0"/>
        </a:p>
      </dgm:t>
    </dgm:pt>
    <dgm:pt modelId="{92A44FC6-4132-46C9-AEA1-BBD62745698A}" type="parTrans" cxnId="{1FAC6FEA-BA25-4942-9018-1B4389E824AD}">
      <dgm:prSet/>
      <dgm:spPr/>
      <dgm:t>
        <a:bodyPr/>
        <a:lstStyle/>
        <a:p>
          <a:endParaRPr lang="ro-RO" b="1"/>
        </a:p>
      </dgm:t>
    </dgm:pt>
    <dgm:pt modelId="{7CA4E940-0550-4026-8F58-8106B39764DA}" type="sibTrans" cxnId="{1FAC6FEA-BA25-4942-9018-1B4389E824AD}">
      <dgm:prSet/>
      <dgm:spPr/>
      <dgm:t>
        <a:bodyPr/>
        <a:lstStyle/>
        <a:p>
          <a:endParaRPr lang="ro-RO" b="1"/>
        </a:p>
      </dgm:t>
    </dgm:pt>
    <dgm:pt modelId="{76B50AE0-DD85-4852-89F5-1A9A50F1FB5C}">
      <dgm:prSet/>
      <dgm:spPr/>
      <dgm:t>
        <a:bodyPr/>
        <a:lstStyle/>
        <a:p>
          <a:r>
            <a:rPr lang="en-US" b="1" dirty="0" smtClean="0"/>
            <a:t>unique in Gorj and with Government</a:t>
          </a:r>
          <a:r>
            <a:rPr lang="ro-RO" b="1" dirty="0" smtClean="0"/>
            <a:t> fundings</a:t>
          </a:r>
          <a:endParaRPr lang="ro-RO" b="1" dirty="0"/>
        </a:p>
      </dgm:t>
    </dgm:pt>
    <dgm:pt modelId="{3BEBEB51-A666-44EC-9EB8-3F6FE9AB920C}" type="parTrans" cxnId="{77DEB1B8-A31C-4491-8434-4AF809698390}">
      <dgm:prSet/>
      <dgm:spPr/>
      <dgm:t>
        <a:bodyPr/>
        <a:lstStyle/>
        <a:p>
          <a:endParaRPr lang="ro-RO" b="1"/>
        </a:p>
      </dgm:t>
    </dgm:pt>
    <dgm:pt modelId="{0538D6E0-4213-48FF-8BC9-A11D385FBFC4}" type="sibTrans" cxnId="{77DEB1B8-A31C-4491-8434-4AF809698390}">
      <dgm:prSet/>
      <dgm:spPr/>
      <dgm:t>
        <a:bodyPr/>
        <a:lstStyle/>
        <a:p>
          <a:endParaRPr lang="ro-RO" b="1"/>
        </a:p>
      </dgm:t>
    </dgm:pt>
    <dgm:pt modelId="{5D043008-6606-4746-A2BA-8E0970E409BF}">
      <dgm:prSet/>
      <dgm:spPr/>
      <dgm:t>
        <a:bodyPr/>
        <a:lstStyle/>
        <a:p>
          <a:r>
            <a:rPr lang="ro-RO" b="1" dirty="0" smtClean="0"/>
            <a:t>Sciences of Nature</a:t>
          </a:r>
          <a:endParaRPr lang="ro-RO" b="1" dirty="0"/>
        </a:p>
      </dgm:t>
    </dgm:pt>
    <dgm:pt modelId="{D0014390-4537-44DC-AB86-96A70B6B7EDE}" type="parTrans" cxnId="{50FDDC26-2840-4A55-8BC6-BE8EED3376C7}">
      <dgm:prSet/>
      <dgm:spPr/>
      <dgm:t>
        <a:bodyPr/>
        <a:lstStyle/>
        <a:p>
          <a:endParaRPr lang="ro-RO" b="1"/>
        </a:p>
      </dgm:t>
    </dgm:pt>
    <dgm:pt modelId="{492A6BE8-D444-441D-A95F-7980438C091C}" type="sibTrans" cxnId="{50FDDC26-2840-4A55-8BC6-BE8EED3376C7}">
      <dgm:prSet/>
      <dgm:spPr/>
      <dgm:t>
        <a:bodyPr/>
        <a:lstStyle/>
        <a:p>
          <a:endParaRPr lang="ro-RO" b="1"/>
        </a:p>
      </dgm:t>
    </dgm:pt>
    <dgm:pt modelId="{CD76DB7D-216C-4524-A9B3-87943875DC80}" type="pres">
      <dgm:prSet presAssocID="{8B6F2852-A9D4-475A-A943-20E4786204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FE0809D-8E82-45ED-BBB1-27B60C0DCD6F}" type="pres">
      <dgm:prSet presAssocID="{B22842E7-9DA5-4C3B-843C-2999FEEA43AC}" presName="parentLin" presStyleCnt="0"/>
      <dgm:spPr/>
    </dgm:pt>
    <dgm:pt modelId="{6B50A712-F5D2-4055-A4DD-FAF1489E92F8}" type="pres">
      <dgm:prSet presAssocID="{B22842E7-9DA5-4C3B-843C-2999FEEA43AC}" presName="parentLeftMargin" presStyleLbl="node1" presStyleIdx="0" presStyleCnt="6"/>
      <dgm:spPr/>
      <dgm:t>
        <a:bodyPr/>
        <a:lstStyle/>
        <a:p>
          <a:endParaRPr lang="ro-RO"/>
        </a:p>
      </dgm:t>
    </dgm:pt>
    <dgm:pt modelId="{F58546AB-0C23-42E2-944D-0CAFF727273D}" type="pres">
      <dgm:prSet presAssocID="{B22842E7-9DA5-4C3B-843C-2999FEEA43AC}" presName="parentText" presStyleLbl="node1" presStyleIdx="0" presStyleCnt="6" custScaleX="11094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992F0BF-90CD-4021-848C-FB09F0BD7339}" type="pres">
      <dgm:prSet presAssocID="{B22842E7-9DA5-4C3B-843C-2999FEEA43AC}" presName="negativeSpace" presStyleCnt="0"/>
      <dgm:spPr/>
    </dgm:pt>
    <dgm:pt modelId="{48B318A5-3EE2-4CA6-96E8-39CE764AEBF8}" type="pres">
      <dgm:prSet presAssocID="{B22842E7-9DA5-4C3B-843C-2999FEEA43AC}" presName="childText" presStyleLbl="conFgAcc1" presStyleIdx="0" presStyleCnt="6">
        <dgm:presLayoutVars>
          <dgm:bulletEnabled val="1"/>
        </dgm:presLayoutVars>
      </dgm:prSet>
      <dgm:spPr/>
    </dgm:pt>
    <dgm:pt modelId="{8993540B-0353-4E16-B9F1-86D1641F9B3C}" type="pres">
      <dgm:prSet presAssocID="{B96CD51C-CCCE-4858-8940-61AB66A492F9}" presName="spaceBetweenRectangles" presStyleCnt="0"/>
      <dgm:spPr/>
    </dgm:pt>
    <dgm:pt modelId="{B146393B-4283-464E-A78F-6647B9C27219}" type="pres">
      <dgm:prSet presAssocID="{1991A824-D8F3-4DA8-AA32-D5C245DCE21E}" presName="parentLin" presStyleCnt="0"/>
      <dgm:spPr/>
    </dgm:pt>
    <dgm:pt modelId="{27534238-1542-4090-8650-79DAE7EF1DDB}" type="pres">
      <dgm:prSet presAssocID="{1991A824-D8F3-4DA8-AA32-D5C245DCE21E}" presName="parentLeftMargin" presStyleLbl="node1" presStyleIdx="0" presStyleCnt="6"/>
      <dgm:spPr/>
      <dgm:t>
        <a:bodyPr/>
        <a:lstStyle/>
        <a:p>
          <a:endParaRPr lang="ro-RO"/>
        </a:p>
      </dgm:t>
    </dgm:pt>
    <dgm:pt modelId="{38E40149-D335-442A-8D98-517A5C5261AA}" type="pres">
      <dgm:prSet presAssocID="{1991A824-D8F3-4DA8-AA32-D5C245DCE21E}" presName="parentText" presStyleLbl="node1" presStyleIdx="1" presStyleCnt="6" custScaleX="11094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0479A10-F358-43CC-B817-8B46DB80E9BA}" type="pres">
      <dgm:prSet presAssocID="{1991A824-D8F3-4DA8-AA32-D5C245DCE21E}" presName="negativeSpace" presStyleCnt="0"/>
      <dgm:spPr/>
    </dgm:pt>
    <dgm:pt modelId="{4DCEFFB7-551E-4591-A2B4-64DC6557F301}" type="pres">
      <dgm:prSet presAssocID="{1991A824-D8F3-4DA8-AA32-D5C245DCE21E}" presName="childText" presStyleLbl="conFgAcc1" presStyleIdx="1" presStyleCnt="6">
        <dgm:presLayoutVars>
          <dgm:bulletEnabled val="1"/>
        </dgm:presLayoutVars>
      </dgm:prSet>
      <dgm:spPr/>
    </dgm:pt>
    <dgm:pt modelId="{337D8602-94B2-444D-918D-812E897A03B7}" type="pres">
      <dgm:prSet presAssocID="{07131325-0739-4A59-BDF5-4ED423B0F5B1}" presName="spaceBetweenRectangles" presStyleCnt="0"/>
      <dgm:spPr/>
    </dgm:pt>
    <dgm:pt modelId="{7F89CF36-08E5-4076-9642-7D81C406A461}" type="pres">
      <dgm:prSet presAssocID="{53ED8F2D-5B5F-45CB-985C-2668436E9B47}" presName="parentLin" presStyleCnt="0"/>
      <dgm:spPr/>
    </dgm:pt>
    <dgm:pt modelId="{5A513639-D158-4FDF-98F9-35C36D1ABC1D}" type="pres">
      <dgm:prSet presAssocID="{53ED8F2D-5B5F-45CB-985C-2668436E9B47}" presName="parentLeftMargin" presStyleLbl="node1" presStyleIdx="1" presStyleCnt="6"/>
      <dgm:spPr/>
      <dgm:t>
        <a:bodyPr/>
        <a:lstStyle/>
        <a:p>
          <a:endParaRPr lang="ro-RO"/>
        </a:p>
      </dgm:t>
    </dgm:pt>
    <dgm:pt modelId="{4ECF29F6-E3BD-4EAD-9F0C-24AC4985DDC4}" type="pres">
      <dgm:prSet presAssocID="{53ED8F2D-5B5F-45CB-985C-2668436E9B47}" presName="parentText" presStyleLbl="node1" presStyleIdx="2" presStyleCnt="6" custScaleX="11094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E57314D-2F3D-4C78-96DF-F051F26454A0}" type="pres">
      <dgm:prSet presAssocID="{53ED8F2D-5B5F-45CB-985C-2668436E9B47}" presName="negativeSpace" presStyleCnt="0"/>
      <dgm:spPr/>
    </dgm:pt>
    <dgm:pt modelId="{E694F939-3AF9-4C7F-8514-ED32B3F2FF24}" type="pres">
      <dgm:prSet presAssocID="{53ED8F2D-5B5F-45CB-985C-2668436E9B4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0482E60-FDAE-4C42-BC40-96E37CCD8F3A}" type="pres">
      <dgm:prSet presAssocID="{08B1253E-849E-4E1B-8D65-5F20A3BB90FA}" presName="spaceBetweenRectangles" presStyleCnt="0"/>
      <dgm:spPr/>
    </dgm:pt>
    <dgm:pt modelId="{E24B14B5-ECB9-403E-A5CC-575F1B28D22B}" type="pres">
      <dgm:prSet presAssocID="{BC00A750-6D4D-4D71-8DAA-877A144A8F44}" presName="parentLin" presStyleCnt="0"/>
      <dgm:spPr/>
    </dgm:pt>
    <dgm:pt modelId="{0B0295FD-2B4F-4AFA-A21E-2602399B29DA}" type="pres">
      <dgm:prSet presAssocID="{BC00A750-6D4D-4D71-8DAA-877A144A8F44}" presName="parentLeftMargin" presStyleLbl="node1" presStyleIdx="2" presStyleCnt="6"/>
      <dgm:spPr/>
      <dgm:t>
        <a:bodyPr/>
        <a:lstStyle/>
        <a:p>
          <a:endParaRPr lang="ro-RO"/>
        </a:p>
      </dgm:t>
    </dgm:pt>
    <dgm:pt modelId="{3813D45F-AE90-4854-BB15-37DA789524E4}" type="pres">
      <dgm:prSet presAssocID="{BC00A750-6D4D-4D71-8DAA-877A144A8F44}" presName="parentText" presStyleLbl="node1" presStyleIdx="3" presStyleCnt="6" custScaleX="11094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BB505DD-114A-4DBB-BB3C-3C7E55485819}" type="pres">
      <dgm:prSet presAssocID="{BC00A750-6D4D-4D71-8DAA-877A144A8F44}" presName="negativeSpace" presStyleCnt="0"/>
      <dgm:spPr/>
    </dgm:pt>
    <dgm:pt modelId="{4FF331AB-9A10-4F96-9504-CFE50247E27A}" type="pres">
      <dgm:prSet presAssocID="{BC00A750-6D4D-4D71-8DAA-877A144A8F4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AF7BF7C-7309-45F4-A33A-8F34097FF818}" type="pres">
      <dgm:prSet presAssocID="{7CA4E940-0550-4026-8F58-8106B39764DA}" presName="spaceBetweenRectangles" presStyleCnt="0"/>
      <dgm:spPr/>
    </dgm:pt>
    <dgm:pt modelId="{63845F16-3555-4E51-BDC7-9AAFCF101872}" type="pres">
      <dgm:prSet presAssocID="{B18244BB-B38F-44C1-8A29-3B7B6EB440DE}" presName="parentLin" presStyleCnt="0"/>
      <dgm:spPr/>
    </dgm:pt>
    <dgm:pt modelId="{456EC13E-9F08-4DBA-8107-93C9EC2F1C34}" type="pres">
      <dgm:prSet presAssocID="{B18244BB-B38F-44C1-8A29-3B7B6EB440DE}" presName="parentLeftMargin" presStyleLbl="node1" presStyleIdx="3" presStyleCnt="6"/>
      <dgm:spPr/>
      <dgm:t>
        <a:bodyPr/>
        <a:lstStyle/>
        <a:p>
          <a:endParaRPr lang="ro-RO"/>
        </a:p>
      </dgm:t>
    </dgm:pt>
    <dgm:pt modelId="{FEFD0436-BC1D-4C43-B17D-57CC1F052367}" type="pres">
      <dgm:prSet presAssocID="{B18244BB-B38F-44C1-8A29-3B7B6EB440DE}" presName="parentText" presStyleLbl="node1" presStyleIdx="4" presStyleCnt="6" custScaleX="11094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45F2956-A50C-447B-B9AF-0FEE549BF32E}" type="pres">
      <dgm:prSet presAssocID="{B18244BB-B38F-44C1-8A29-3B7B6EB440DE}" presName="negativeSpace" presStyleCnt="0"/>
      <dgm:spPr/>
    </dgm:pt>
    <dgm:pt modelId="{91092D6A-27CD-4A12-AE65-01E2F61B113F}" type="pres">
      <dgm:prSet presAssocID="{B18244BB-B38F-44C1-8A29-3B7B6EB440DE}" presName="childText" presStyleLbl="conFgAcc1" presStyleIdx="4" presStyleCnt="6">
        <dgm:presLayoutVars>
          <dgm:bulletEnabled val="1"/>
        </dgm:presLayoutVars>
      </dgm:prSet>
      <dgm:spPr/>
    </dgm:pt>
    <dgm:pt modelId="{00192058-BF48-4CE5-A837-1A9B63CDE1D8}" type="pres">
      <dgm:prSet presAssocID="{5D425780-0BC7-49FB-8F62-6E1E23CA1A6D}" presName="spaceBetweenRectangles" presStyleCnt="0"/>
      <dgm:spPr/>
    </dgm:pt>
    <dgm:pt modelId="{CB333275-1830-49B0-9232-2991919E0592}" type="pres">
      <dgm:prSet presAssocID="{5D043008-6606-4746-A2BA-8E0970E409BF}" presName="parentLin" presStyleCnt="0"/>
      <dgm:spPr/>
    </dgm:pt>
    <dgm:pt modelId="{AE23F269-7F81-4B5E-9A60-29DD2400F50C}" type="pres">
      <dgm:prSet presAssocID="{5D043008-6606-4746-A2BA-8E0970E409BF}" presName="parentLeftMargin" presStyleLbl="node1" presStyleIdx="4" presStyleCnt="6"/>
      <dgm:spPr/>
      <dgm:t>
        <a:bodyPr/>
        <a:lstStyle/>
        <a:p>
          <a:endParaRPr lang="ro-RO"/>
        </a:p>
      </dgm:t>
    </dgm:pt>
    <dgm:pt modelId="{6D4DAB06-0E7A-4936-B2BC-8DF904E07597}" type="pres">
      <dgm:prSet presAssocID="{5D043008-6606-4746-A2BA-8E0970E409BF}" presName="parentText" presStyleLbl="node1" presStyleIdx="5" presStyleCnt="6" custScaleX="11094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068AAF-73D1-42F5-A701-322B2D76743F}" type="pres">
      <dgm:prSet presAssocID="{5D043008-6606-4746-A2BA-8E0970E409BF}" presName="negativeSpace" presStyleCnt="0"/>
      <dgm:spPr/>
    </dgm:pt>
    <dgm:pt modelId="{04D67495-234F-4361-A9EE-729B025B9ED9}" type="pres">
      <dgm:prSet presAssocID="{5D043008-6606-4746-A2BA-8E0970E409B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485686A-80E0-4E34-B8FF-7DA37F3974F0}" type="presOf" srcId="{B18244BB-B38F-44C1-8A29-3B7B6EB440DE}" destId="{FEFD0436-BC1D-4C43-B17D-57CC1F052367}" srcOrd="1" destOrd="0" presId="urn:microsoft.com/office/officeart/2005/8/layout/list1#1"/>
    <dgm:cxn modelId="{1FAC6FEA-BA25-4942-9018-1B4389E824AD}" srcId="{8B6F2852-A9D4-475A-A943-20E4786204E1}" destId="{BC00A750-6D4D-4D71-8DAA-877A144A8F44}" srcOrd="3" destOrd="0" parTransId="{92A44FC6-4132-46C9-AEA1-BBD62745698A}" sibTransId="{7CA4E940-0550-4026-8F58-8106B39764DA}"/>
    <dgm:cxn modelId="{C98B1168-E820-43A9-A3A5-6CA96086E1C9}" srcId="{8B6F2852-A9D4-475A-A943-20E4786204E1}" destId="{B22842E7-9DA5-4C3B-843C-2999FEEA43AC}" srcOrd="0" destOrd="0" parTransId="{0ABE931A-EC54-41F9-8C10-E3A5CF464246}" sibTransId="{B96CD51C-CCCE-4858-8940-61AB66A492F9}"/>
    <dgm:cxn modelId="{F90307DD-C6D1-4C01-B744-AA8BFD569384}" type="presOf" srcId="{53ED8F2D-5B5F-45CB-985C-2668436E9B47}" destId="{4ECF29F6-E3BD-4EAD-9F0C-24AC4985DDC4}" srcOrd="1" destOrd="0" presId="urn:microsoft.com/office/officeart/2005/8/layout/list1#1"/>
    <dgm:cxn modelId="{85EAB3BB-54BB-4BC3-B68E-22DF22FC3F17}" type="presOf" srcId="{1991A824-D8F3-4DA8-AA32-D5C245DCE21E}" destId="{27534238-1542-4090-8650-79DAE7EF1DDB}" srcOrd="0" destOrd="0" presId="urn:microsoft.com/office/officeart/2005/8/layout/list1#1"/>
    <dgm:cxn modelId="{0C9F80A3-D89D-4B99-82B5-C1C78E49BB22}" type="presOf" srcId="{B22842E7-9DA5-4C3B-843C-2999FEEA43AC}" destId="{F58546AB-0C23-42E2-944D-0CAFF727273D}" srcOrd="1" destOrd="0" presId="urn:microsoft.com/office/officeart/2005/8/layout/list1#1"/>
    <dgm:cxn modelId="{2CD78B53-030A-4561-9101-64D51FB04AA3}" type="presOf" srcId="{76B50AE0-DD85-4852-89F5-1A9A50F1FB5C}" destId="{E694F939-3AF9-4C7F-8514-ED32B3F2FF24}" srcOrd="0" destOrd="0" presId="urn:microsoft.com/office/officeart/2005/8/layout/list1#1"/>
    <dgm:cxn modelId="{2DF85C40-F207-44D8-9A54-3108D81484C4}" type="presOf" srcId="{9789B27D-D58A-4B27-BC9E-1045AE48F4ED}" destId="{4FF331AB-9A10-4F96-9504-CFE50247E27A}" srcOrd="0" destOrd="0" presId="urn:microsoft.com/office/officeart/2005/8/layout/list1#1"/>
    <dgm:cxn modelId="{A242980E-B574-48B3-8B3B-D46C3B3626D4}" type="presOf" srcId="{BC00A750-6D4D-4D71-8DAA-877A144A8F44}" destId="{0B0295FD-2B4F-4AFA-A21E-2602399B29DA}" srcOrd="0" destOrd="0" presId="urn:microsoft.com/office/officeart/2005/8/layout/list1#1"/>
    <dgm:cxn modelId="{6EC36F5C-C600-48FE-9A12-6A225CA7140A}" type="presOf" srcId="{53ED8F2D-5B5F-45CB-985C-2668436E9B47}" destId="{5A513639-D158-4FDF-98F9-35C36D1ABC1D}" srcOrd="0" destOrd="0" presId="urn:microsoft.com/office/officeart/2005/8/layout/list1#1"/>
    <dgm:cxn modelId="{3FD27AEF-8DEB-4F22-8728-DEC77738634A}" type="presOf" srcId="{5D043008-6606-4746-A2BA-8E0970E409BF}" destId="{AE23F269-7F81-4B5E-9A60-29DD2400F50C}" srcOrd="0" destOrd="0" presId="urn:microsoft.com/office/officeart/2005/8/layout/list1#1"/>
    <dgm:cxn modelId="{4B23873C-FFCD-4AAE-B748-20D5B54C04B3}" type="presOf" srcId="{5D043008-6606-4746-A2BA-8E0970E409BF}" destId="{6D4DAB06-0E7A-4936-B2BC-8DF904E07597}" srcOrd="1" destOrd="0" presId="urn:microsoft.com/office/officeart/2005/8/layout/list1#1"/>
    <dgm:cxn modelId="{AF6D9CE5-029D-47DF-9131-DAAB30334B33}" type="presOf" srcId="{BC00A750-6D4D-4D71-8DAA-877A144A8F44}" destId="{3813D45F-AE90-4854-BB15-37DA789524E4}" srcOrd="1" destOrd="0" presId="urn:microsoft.com/office/officeart/2005/8/layout/list1#1"/>
    <dgm:cxn modelId="{033B3530-0110-4C4F-BEE7-482C92AA6033}" srcId="{BC00A750-6D4D-4D71-8DAA-877A144A8F44}" destId="{9789B27D-D58A-4B27-BC9E-1045AE48F4ED}" srcOrd="0" destOrd="0" parTransId="{D26F0950-6C9B-40B1-B322-2B7C4B9A1A62}" sibTransId="{B1281EA8-CE1A-412A-BBEB-A92D7EF9AEF1}"/>
    <dgm:cxn modelId="{6814EF8F-AB67-4971-9C6F-B6FF1759A1BF}" srcId="{8B6F2852-A9D4-475A-A943-20E4786204E1}" destId="{1991A824-D8F3-4DA8-AA32-D5C245DCE21E}" srcOrd="1" destOrd="0" parTransId="{35E83B82-539D-44A9-8D0D-F9C90D323EFD}" sibTransId="{07131325-0739-4A59-BDF5-4ED423B0F5B1}"/>
    <dgm:cxn modelId="{D4CAF1A4-F0E5-4E76-B93E-AA6B7B5F3862}" srcId="{8B6F2852-A9D4-475A-A943-20E4786204E1}" destId="{53ED8F2D-5B5F-45CB-985C-2668436E9B47}" srcOrd="2" destOrd="0" parTransId="{17B7CDBC-D821-4036-BB43-536583938090}" sibTransId="{08B1253E-849E-4E1B-8D65-5F20A3BB90FA}"/>
    <dgm:cxn modelId="{90E92F2D-BD0C-4D4A-BE97-0DC06E7AF0AE}" type="presOf" srcId="{8B6F2852-A9D4-475A-A943-20E4786204E1}" destId="{CD76DB7D-216C-4524-A9B3-87943875DC80}" srcOrd="0" destOrd="0" presId="urn:microsoft.com/office/officeart/2005/8/layout/list1#1"/>
    <dgm:cxn modelId="{77DEB1B8-A31C-4491-8434-4AF809698390}" srcId="{53ED8F2D-5B5F-45CB-985C-2668436E9B47}" destId="{76B50AE0-DD85-4852-89F5-1A9A50F1FB5C}" srcOrd="0" destOrd="0" parTransId="{3BEBEB51-A666-44EC-9EB8-3F6FE9AB920C}" sibTransId="{0538D6E0-4213-48FF-8BC9-A11D385FBFC4}"/>
    <dgm:cxn modelId="{79C32AE1-8996-4688-8C0B-E5C257BDF345}" type="presOf" srcId="{B18244BB-B38F-44C1-8A29-3B7B6EB440DE}" destId="{456EC13E-9F08-4DBA-8107-93C9EC2F1C34}" srcOrd="0" destOrd="0" presId="urn:microsoft.com/office/officeart/2005/8/layout/list1#1"/>
    <dgm:cxn modelId="{76ADF65F-9598-476F-A8B5-6B5FA19787A7}" srcId="{8B6F2852-A9D4-475A-A943-20E4786204E1}" destId="{B18244BB-B38F-44C1-8A29-3B7B6EB440DE}" srcOrd="4" destOrd="0" parTransId="{667E5152-D0CB-4B80-8414-9A87CE249DD0}" sibTransId="{5D425780-0BC7-49FB-8F62-6E1E23CA1A6D}"/>
    <dgm:cxn modelId="{50FDDC26-2840-4A55-8BC6-BE8EED3376C7}" srcId="{8B6F2852-A9D4-475A-A943-20E4786204E1}" destId="{5D043008-6606-4746-A2BA-8E0970E409BF}" srcOrd="5" destOrd="0" parTransId="{D0014390-4537-44DC-AB86-96A70B6B7EDE}" sibTransId="{492A6BE8-D444-441D-A95F-7980438C091C}"/>
    <dgm:cxn modelId="{16BE5274-B4AF-496F-A8D4-98ACE434CA57}" type="presOf" srcId="{B22842E7-9DA5-4C3B-843C-2999FEEA43AC}" destId="{6B50A712-F5D2-4055-A4DD-FAF1489E92F8}" srcOrd="0" destOrd="0" presId="urn:microsoft.com/office/officeart/2005/8/layout/list1#1"/>
    <dgm:cxn modelId="{789B5FA2-1A05-4E1B-BA0D-140FAF02AFC6}" type="presOf" srcId="{1991A824-D8F3-4DA8-AA32-D5C245DCE21E}" destId="{38E40149-D335-442A-8D98-517A5C5261AA}" srcOrd="1" destOrd="0" presId="urn:microsoft.com/office/officeart/2005/8/layout/list1#1"/>
    <dgm:cxn modelId="{A408C8AC-79BB-43CF-9297-FB2FCD00E1EF}" type="presParOf" srcId="{CD76DB7D-216C-4524-A9B3-87943875DC80}" destId="{FFE0809D-8E82-45ED-BBB1-27B60C0DCD6F}" srcOrd="0" destOrd="0" presId="urn:microsoft.com/office/officeart/2005/8/layout/list1#1"/>
    <dgm:cxn modelId="{71BE9728-EFB1-4522-976D-8543C3FDF454}" type="presParOf" srcId="{FFE0809D-8E82-45ED-BBB1-27B60C0DCD6F}" destId="{6B50A712-F5D2-4055-A4DD-FAF1489E92F8}" srcOrd="0" destOrd="0" presId="urn:microsoft.com/office/officeart/2005/8/layout/list1#1"/>
    <dgm:cxn modelId="{039EB0BD-BB88-402F-9B71-50D6780EC128}" type="presParOf" srcId="{FFE0809D-8E82-45ED-BBB1-27B60C0DCD6F}" destId="{F58546AB-0C23-42E2-944D-0CAFF727273D}" srcOrd="1" destOrd="0" presId="urn:microsoft.com/office/officeart/2005/8/layout/list1#1"/>
    <dgm:cxn modelId="{AC4B7A0B-6B1A-41F2-A857-E189F5A455CC}" type="presParOf" srcId="{CD76DB7D-216C-4524-A9B3-87943875DC80}" destId="{9992F0BF-90CD-4021-848C-FB09F0BD7339}" srcOrd="1" destOrd="0" presId="urn:microsoft.com/office/officeart/2005/8/layout/list1#1"/>
    <dgm:cxn modelId="{DDBE89CD-43F5-4EE0-BD89-8C021E0A2A5F}" type="presParOf" srcId="{CD76DB7D-216C-4524-A9B3-87943875DC80}" destId="{48B318A5-3EE2-4CA6-96E8-39CE764AEBF8}" srcOrd="2" destOrd="0" presId="urn:microsoft.com/office/officeart/2005/8/layout/list1#1"/>
    <dgm:cxn modelId="{FCC666DA-B60A-4F1A-BDC5-4B2B412AAE46}" type="presParOf" srcId="{CD76DB7D-216C-4524-A9B3-87943875DC80}" destId="{8993540B-0353-4E16-B9F1-86D1641F9B3C}" srcOrd="3" destOrd="0" presId="urn:microsoft.com/office/officeart/2005/8/layout/list1#1"/>
    <dgm:cxn modelId="{9AC4D7B0-4D11-49CD-8284-2E026FFD3746}" type="presParOf" srcId="{CD76DB7D-216C-4524-A9B3-87943875DC80}" destId="{B146393B-4283-464E-A78F-6647B9C27219}" srcOrd="4" destOrd="0" presId="urn:microsoft.com/office/officeart/2005/8/layout/list1#1"/>
    <dgm:cxn modelId="{2A9FCA31-B4B5-4793-ACAD-B191A35142F1}" type="presParOf" srcId="{B146393B-4283-464E-A78F-6647B9C27219}" destId="{27534238-1542-4090-8650-79DAE7EF1DDB}" srcOrd="0" destOrd="0" presId="urn:microsoft.com/office/officeart/2005/8/layout/list1#1"/>
    <dgm:cxn modelId="{DC648E04-422B-4900-BC61-BFA4D322AF26}" type="presParOf" srcId="{B146393B-4283-464E-A78F-6647B9C27219}" destId="{38E40149-D335-442A-8D98-517A5C5261AA}" srcOrd="1" destOrd="0" presId="urn:microsoft.com/office/officeart/2005/8/layout/list1#1"/>
    <dgm:cxn modelId="{CAE9C476-4D0A-4DE7-B7BD-1929041D1593}" type="presParOf" srcId="{CD76DB7D-216C-4524-A9B3-87943875DC80}" destId="{50479A10-F358-43CC-B817-8B46DB80E9BA}" srcOrd="5" destOrd="0" presId="urn:microsoft.com/office/officeart/2005/8/layout/list1#1"/>
    <dgm:cxn modelId="{3D115819-1FEE-4D2D-A701-D1A7B923E262}" type="presParOf" srcId="{CD76DB7D-216C-4524-A9B3-87943875DC80}" destId="{4DCEFFB7-551E-4591-A2B4-64DC6557F301}" srcOrd="6" destOrd="0" presId="urn:microsoft.com/office/officeart/2005/8/layout/list1#1"/>
    <dgm:cxn modelId="{BB4AC224-EB8C-4F94-BBC6-2D2D0AFB0D4A}" type="presParOf" srcId="{CD76DB7D-216C-4524-A9B3-87943875DC80}" destId="{337D8602-94B2-444D-918D-812E897A03B7}" srcOrd="7" destOrd="0" presId="urn:microsoft.com/office/officeart/2005/8/layout/list1#1"/>
    <dgm:cxn modelId="{B11B9377-18EF-4CE4-AA20-9D2301C9F193}" type="presParOf" srcId="{CD76DB7D-216C-4524-A9B3-87943875DC80}" destId="{7F89CF36-08E5-4076-9642-7D81C406A461}" srcOrd="8" destOrd="0" presId="urn:microsoft.com/office/officeart/2005/8/layout/list1#1"/>
    <dgm:cxn modelId="{F9B165F2-8C3F-4387-846B-B02D74B6B85F}" type="presParOf" srcId="{7F89CF36-08E5-4076-9642-7D81C406A461}" destId="{5A513639-D158-4FDF-98F9-35C36D1ABC1D}" srcOrd="0" destOrd="0" presId="urn:microsoft.com/office/officeart/2005/8/layout/list1#1"/>
    <dgm:cxn modelId="{AD7852DE-BE6A-4B44-8B88-FD4853C53328}" type="presParOf" srcId="{7F89CF36-08E5-4076-9642-7D81C406A461}" destId="{4ECF29F6-E3BD-4EAD-9F0C-24AC4985DDC4}" srcOrd="1" destOrd="0" presId="urn:microsoft.com/office/officeart/2005/8/layout/list1#1"/>
    <dgm:cxn modelId="{8C3F3A5A-58E5-4E66-839B-23CDDCAE56E7}" type="presParOf" srcId="{CD76DB7D-216C-4524-A9B3-87943875DC80}" destId="{6E57314D-2F3D-4C78-96DF-F051F26454A0}" srcOrd="9" destOrd="0" presId="urn:microsoft.com/office/officeart/2005/8/layout/list1#1"/>
    <dgm:cxn modelId="{B7A2EC5E-E68A-45A6-8307-BEEF7A3A6084}" type="presParOf" srcId="{CD76DB7D-216C-4524-A9B3-87943875DC80}" destId="{E694F939-3AF9-4C7F-8514-ED32B3F2FF24}" srcOrd="10" destOrd="0" presId="urn:microsoft.com/office/officeart/2005/8/layout/list1#1"/>
    <dgm:cxn modelId="{F529C99D-AB34-4EB8-AD58-B762A64D3693}" type="presParOf" srcId="{CD76DB7D-216C-4524-A9B3-87943875DC80}" destId="{50482E60-FDAE-4C42-BC40-96E37CCD8F3A}" srcOrd="11" destOrd="0" presId="urn:microsoft.com/office/officeart/2005/8/layout/list1#1"/>
    <dgm:cxn modelId="{3A846BAE-71D6-4D3C-8FB6-05E9F81E158E}" type="presParOf" srcId="{CD76DB7D-216C-4524-A9B3-87943875DC80}" destId="{E24B14B5-ECB9-403E-A5CC-575F1B28D22B}" srcOrd="12" destOrd="0" presId="urn:microsoft.com/office/officeart/2005/8/layout/list1#1"/>
    <dgm:cxn modelId="{88637686-598C-42BC-B803-89FDB5DB1D87}" type="presParOf" srcId="{E24B14B5-ECB9-403E-A5CC-575F1B28D22B}" destId="{0B0295FD-2B4F-4AFA-A21E-2602399B29DA}" srcOrd="0" destOrd="0" presId="urn:microsoft.com/office/officeart/2005/8/layout/list1#1"/>
    <dgm:cxn modelId="{9CE93417-1CB1-4A92-95DD-5CF75628EEE4}" type="presParOf" srcId="{E24B14B5-ECB9-403E-A5CC-575F1B28D22B}" destId="{3813D45F-AE90-4854-BB15-37DA789524E4}" srcOrd="1" destOrd="0" presId="urn:microsoft.com/office/officeart/2005/8/layout/list1#1"/>
    <dgm:cxn modelId="{FFDF1396-A629-410D-BF28-07DEAC4E8477}" type="presParOf" srcId="{CD76DB7D-216C-4524-A9B3-87943875DC80}" destId="{EBB505DD-114A-4DBB-BB3C-3C7E55485819}" srcOrd="13" destOrd="0" presId="urn:microsoft.com/office/officeart/2005/8/layout/list1#1"/>
    <dgm:cxn modelId="{03FF8194-D2A1-4A26-9F08-2A81950A5DD0}" type="presParOf" srcId="{CD76DB7D-216C-4524-A9B3-87943875DC80}" destId="{4FF331AB-9A10-4F96-9504-CFE50247E27A}" srcOrd="14" destOrd="0" presId="urn:microsoft.com/office/officeart/2005/8/layout/list1#1"/>
    <dgm:cxn modelId="{4EE9B2DE-C1C4-456B-BD2F-9ABAAD8ACB58}" type="presParOf" srcId="{CD76DB7D-216C-4524-A9B3-87943875DC80}" destId="{6AF7BF7C-7309-45F4-A33A-8F34097FF818}" srcOrd="15" destOrd="0" presId="urn:microsoft.com/office/officeart/2005/8/layout/list1#1"/>
    <dgm:cxn modelId="{A839AC6F-DAB8-47A7-A8B5-ECCC187ADAA8}" type="presParOf" srcId="{CD76DB7D-216C-4524-A9B3-87943875DC80}" destId="{63845F16-3555-4E51-BDC7-9AAFCF101872}" srcOrd="16" destOrd="0" presId="urn:microsoft.com/office/officeart/2005/8/layout/list1#1"/>
    <dgm:cxn modelId="{E9C84DD4-7B3F-4C67-93F1-AB5C984316E8}" type="presParOf" srcId="{63845F16-3555-4E51-BDC7-9AAFCF101872}" destId="{456EC13E-9F08-4DBA-8107-93C9EC2F1C34}" srcOrd="0" destOrd="0" presId="urn:microsoft.com/office/officeart/2005/8/layout/list1#1"/>
    <dgm:cxn modelId="{D49C4938-5250-4C65-842E-4B781EA0C25C}" type="presParOf" srcId="{63845F16-3555-4E51-BDC7-9AAFCF101872}" destId="{FEFD0436-BC1D-4C43-B17D-57CC1F052367}" srcOrd="1" destOrd="0" presId="urn:microsoft.com/office/officeart/2005/8/layout/list1#1"/>
    <dgm:cxn modelId="{0CD7DB54-F8CC-410D-B3CD-E2C14C6F2023}" type="presParOf" srcId="{CD76DB7D-216C-4524-A9B3-87943875DC80}" destId="{F45F2956-A50C-447B-B9AF-0FEE549BF32E}" srcOrd="17" destOrd="0" presId="urn:microsoft.com/office/officeart/2005/8/layout/list1#1"/>
    <dgm:cxn modelId="{8874B398-13A6-4CAF-B0F3-312C68DA2B29}" type="presParOf" srcId="{CD76DB7D-216C-4524-A9B3-87943875DC80}" destId="{91092D6A-27CD-4A12-AE65-01E2F61B113F}" srcOrd="18" destOrd="0" presId="urn:microsoft.com/office/officeart/2005/8/layout/list1#1"/>
    <dgm:cxn modelId="{7C8C310A-C783-48A6-9658-48833FCD5F86}" type="presParOf" srcId="{CD76DB7D-216C-4524-A9B3-87943875DC80}" destId="{00192058-BF48-4CE5-A837-1A9B63CDE1D8}" srcOrd="19" destOrd="0" presId="urn:microsoft.com/office/officeart/2005/8/layout/list1#1"/>
    <dgm:cxn modelId="{F0859AFB-9ACA-45A9-8B31-1357CC291A9A}" type="presParOf" srcId="{CD76DB7D-216C-4524-A9B3-87943875DC80}" destId="{CB333275-1830-49B0-9232-2991919E0592}" srcOrd="20" destOrd="0" presId="urn:microsoft.com/office/officeart/2005/8/layout/list1#1"/>
    <dgm:cxn modelId="{5DD2863B-B4F5-424C-A125-DDE9F09AD58A}" type="presParOf" srcId="{CB333275-1830-49B0-9232-2991919E0592}" destId="{AE23F269-7F81-4B5E-9A60-29DD2400F50C}" srcOrd="0" destOrd="0" presId="urn:microsoft.com/office/officeart/2005/8/layout/list1#1"/>
    <dgm:cxn modelId="{8D5EDF7F-AB24-440D-81E4-52D1682D6299}" type="presParOf" srcId="{CB333275-1830-49B0-9232-2991919E0592}" destId="{6D4DAB06-0E7A-4936-B2BC-8DF904E07597}" srcOrd="1" destOrd="0" presId="urn:microsoft.com/office/officeart/2005/8/layout/list1#1"/>
    <dgm:cxn modelId="{007D4337-FC91-445D-BDD3-F8AB6B3C52E3}" type="presParOf" srcId="{CD76DB7D-216C-4524-A9B3-87943875DC80}" destId="{57068AAF-73D1-42F5-A701-322B2D76743F}" srcOrd="21" destOrd="0" presId="urn:microsoft.com/office/officeart/2005/8/layout/list1#1"/>
    <dgm:cxn modelId="{47F88537-5E16-4B06-B176-8DD6EA7AE682}" type="presParOf" srcId="{CD76DB7D-216C-4524-A9B3-87943875DC80}" destId="{04D67495-234F-4361-A9EE-729B025B9ED9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71CAE-DDF2-42CC-A681-D4527F237F80}">
      <dsp:nvSpPr>
        <dsp:cNvPr id="0" name=""/>
        <dsp:cNvSpPr/>
      </dsp:nvSpPr>
      <dsp:spPr>
        <a:xfrm rot="5400000">
          <a:off x="664107" y="1243371"/>
          <a:ext cx="1091950" cy="1243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99B2-0BC2-4DFE-84A7-2F3810CF4E7D}">
      <dsp:nvSpPr>
        <dsp:cNvPr id="0" name=""/>
        <dsp:cNvSpPr/>
      </dsp:nvSpPr>
      <dsp:spPr>
        <a:xfrm>
          <a:off x="374806" y="32922"/>
          <a:ext cx="1838202" cy="128668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Romania</a:t>
          </a:r>
          <a:endParaRPr lang="ro-RO" sz="1800" b="1" kern="1200" dirty="0"/>
        </a:p>
      </dsp:txBody>
      <dsp:txXfrm>
        <a:off x="374806" y="32922"/>
        <a:ext cx="1838202" cy="1286681"/>
      </dsp:txXfrm>
    </dsp:sp>
    <dsp:sp modelId="{003C986E-2968-41F8-9D2C-7C310ABE99AC}">
      <dsp:nvSpPr>
        <dsp:cNvPr id="0" name=""/>
        <dsp:cNvSpPr/>
      </dsp:nvSpPr>
      <dsp:spPr>
        <a:xfrm>
          <a:off x="2213009" y="155637"/>
          <a:ext cx="1336933" cy="103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Country</a:t>
          </a:r>
          <a:endParaRPr lang="ro-RO" sz="1400" kern="1200" dirty="0"/>
        </a:p>
      </dsp:txBody>
      <dsp:txXfrm>
        <a:off x="2213009" y="155637"/>
        <a:ext cx="1336933" cy="1039953"/>
      </dsp:txXfrm>
    </dsp:sp>
    <dsp:sp modelId="{2385FEE9-98C4-49E3-95B6-EBBBF92D4DDC}">
      <dsp:nvSpPr>
        <dsp:cNvPr id="0" name=""/>
        <dsp:cNvSpPr/>
      </dsp:nvSpPr>
      <dsp:spPr>
        <a:xfrm rot="5400000">
          <a:off x="2188172" y="2688740"/>
          <a:ext cx="1091950" cy="1243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D4EFD-A978-413D-8A3E-8BEEF962EADD}">
      <dsp:nvSpPr>
        <dsp:cNvPr id="0" name=""/>
        <dsp:cNvSpPr/>
      </dsp:nvSpPr>
      <dsp:spPr>
        <a:xfrm>
          <a:off x="1898871" y="1478290"/>
          <a:ext cx="1838202" cy="128668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Gorj</a:t>
          </a:r>
          <a:endParaRPr lang="ro-RO" sz="1800" b="1" kern="1200" dirty="0"/>
        </a:p>
      </dsp:txBody>
      <dsp:txXfrm>
        <a:off x="1898871" y="1478290"/>
        <a:ext cx="1838202" cy="1286681"/>
      </dsp:txXfrm>
    </dsp:sp>
    <dsp:sp modelId="{4B36BA83-7A38-4040-95D2-9F5ADEFFE8D6}">
      <dsp:nvSpPr>
        <dsp:cNvPr id="0" name=""/>
        <dsp:cNvSpPr/>
      </dsp:nvSpPr>
      <dsp:spPr>
        <a:xfrm>
          <a:off x="3737074" y="1601005"/>
          <a:ext cx="1336933" cy="103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District</a:t>
          </a:r>
          <a:endParaRPr lang="ro-RO" sz="1400" kern="1200" dirty="0"/>
        </a:p>
      </dsp:txBody>
      <dsp:txXfrm>
        <a:off x="3737074" y="1601005"/>
        <a:ext cx="1336933" cy="1039953"/>
      </dsp:txXfrm>
    </dsp:sp>
    <dsp:sp modelId="{5FCEDB0D-6E59-445C-85BF-25163A8F8BC5}">
      <dsp:nvSpPr>
        <dsp:cNvPr id="0" name=""/>
        <dsp:cNvSpPr/>
      </dsp:nvSpPr>
      <dsp:spPr>
        <a:xfrm rot="5400000">
          <a:off x="3712237" y="4134108"/>
          <a:ext cx="1091950" cy="12431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DFB4-7914-4CAF-89F1-9E72145F37FE}">
      <dsp:nvSpPr>
        <dsp:cNvPr id="0" name=""/>
        <dsp:cNvSpPr/>
      </dsp:nvSpPr>
      <dsp:spPr>
        <a:xfrm>
          <a:off x="3422936" y="2923659"/>
          <a:ext cx="1838202" cy="128668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</a:t>
          </a:r>
          <a:r>
            <a:rPr lang="ro-RO" sz="1800" b="1" kern="1200" dirty="0" smtClean="0"/>
            <a:t>ârsești</a:t>
          </a:r>
          <a:endParaRPr lang="ro-RO" sz="1800" b="1" kern="1200" dirty="0"/>
        </a:p>
      </dsp:txBody>
      <dsp:txXfrm>
        <a:off x="3422936" y="2923659"/>
        <a:ext cx="1838202" cy="1286681"/>
      </dsp:txXfrm>
    </dsp:sp>
    <dsp:sp modelId="{227D7839-6C95-429F-AEB3-924F16373D0B}">
      <dsp:nvSpPr>
        <dsp:cNvPr id="0" name=""/>
        <dsp:cNvSpPr/>
      </dsp:nvSpPr>
      <dsp:spPr>
        <a:xfrm>
          <a:off x="5261138" y="3046373"/>
          <a:ext cx="1336933" cy="103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</a:t>
          </a:r>
          <a:r>
            <a:rPr lang="ro-RO" sz="1400" kern="1200" dirty="0" smtClean="0"/>
            <a:t>ocality</a:t>
          </a:r>
          <a:endParaRPr lang="ro-RO" sz="1400" kern="1200" dirty="0"/>
        </a:p>
      </dsp:txBody>
      <dsp:txXfrm>
        <a:off x="5261138" y="3046373"/>
        <a:ext cx="1336933" cy="1039953"/>
      </dsp:txXfrm>
    </dsp:sp>
    <dsp:sp modelId="{5E4B55E9-D7CB-48B2-A419-355C44FF862C}">
      <dsp:nvSpPr>
        <dsp:cNvPr id="0" name=""/>
        <dsp:cNvSpPr/>
      </dsp:nvSpPr>
      <dsp:spPr>
        <a:xfrm>
          <a:off x="4947001" y="4369027"/>
          <a:ext cx="1838202" cy="128668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Technological Highschool  Bârseşti</a:t>
          </a:r>
          <a:endParaRPr lang="ro-RO" sz="1800" b="1" kern="1200" dirty="0"/>
        </a:p>
      </dsp:txBody>
      <dsp:txXfrm>
        <a:off x="4947001" y="4369027"/>
        <a:ext cx="1838202" cy="1286681"/>
      </dsp:txXfrm>
    </dsp:sp>
    <dsp:sp modelId="{6EFC6797-EEC6-4BC2-897B-10F0BA2C0E32}">
      <dsp:nvSpPr>
        <dsp:cNvPr id="0" name=""/>
        <dsp:cNvSpPr/>
      </dsp:nvSpPr>
      <dsp:spPr>
        <a:xfrm>
          <a:off x="6785203" y="4491742"/>
          <a:ext cx="1336933" cy="103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High School</a:t>
          </a:r>
          <a:endParaRPr lang="ro-RO" sz="1400" kern="1200" dirty="0"/>
        </a:p>
      </dsp:txBody>
      <dsp:txXfrm>
        <a:off x="6785203" y="4491742"/>
        <a:ext cx="1336933" cy="1039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EB5F0-E39B-4CAF-9780-CA1F59EB5EE4}">
      <dsp:nvSpPr>
        <dsp:cNvPr id="0" name=""/>
        <dsp:cNvSpPr/>
      </dsp:nvSpPr>
      <dsp:spPr>
        <a:xfrm>
          <a:off x="-3965711" y="-608840"/>
          <a:ext cx="4726056" cy="4726056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EDF64-E87C-4885-B287-283F02AE3F9F}">
      <dsp:nvSpPr>
        <dsp:cNvPr id="0" name=""/>
        <dsp:cNvSpPr/>
      </dsp:nvSpPr>
      <dsp:spPr>
        <a:xfrm>
          <a:off x="333195" y="219203"/>
          <a:ext cx="6397430" cy="438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Computer classrooms</a:t>
          </a:r>
          <a:endParaRPr lang="ro-RO" sz="2200" kern="1200" dirty="0"/>
        </a:p>
      </dsp:txBody>
      <dsp:txXfrm>
        <a:off x="333195" y="219203"/>
        <a:ext cx="6397430" cy="438687"/>
      </dsp:txXfrm>
    </dsp:sp>
    <dsp:sp modelId="{05D0ACAF-CD33-4945-9932-BCE5B63DCB08}">
      <dsp:nvSpPr>
        <dsp:cNvPr id="0" name=""/>
        <dsp:cNvSpPr/>
      </dsp:nvSpPr>
      <dsp:spPr>
        <a:xfrm>
          <a:off x="59015" y="164367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BE563-3A57-494E-A881-C1FC303ADD9A}">
      <dsp:nvSpPr>
        <dsp:cNvPr id="0" name=""/>
        <dsp:cNvSpPr/>
      </dsp:nvSpPr>
      <dsp:spPr>
        <a:xfrm>
          <a:off x="647545" y="877023"/>
          <a:ext cx="6083080" cy="438687"/>
        </a:xfrm>
        <a:prstGeom prst="rect">
          <a:avLst/>
        </a:prstGeom>
        <a:solidFill>
          <a:schemeClr val="accent3">
            <a:hueOff val="613099"/>
            <a:satOff val="-20281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Laboratories</a:t>
          </a:r>
          <a:endParaRPr lang="ro-RO" sz="2200" kern="1200" dirty="0"/>
        </a:p>
      </dsp:txBody>
      <dsp:txXfrm>
        <a:off x="647545" y="877023"/>
        <a:ext cx="6083080" cy="438687"/>
      </dsp:txXfrm>
    </dsp:sp>
    <dsp:sp modelId="{C8664BA9-31B5-4744-A5BA-956DBF7C67C6}">
      <dsp:nvSpPr>
        <dsp:cNvPr id="0" name=""/>
        <dsp:cNvSpPr/>
      </dsp:nvSpPr>
      <dsp:spPr>
        <a:xfrm>
          <a:off x="373366" y="822187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613099"/>
              <a:satOff val="-20281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30F0A-07C7-4F82-B7F7-9DF0FCDAACDE}">
      <dsp:nvSpPr>
        <dsp:cNvPr id="0" name=""/>
        <dsp:cNvSpPr/>
      </dsp:nvSpPr>
      <dsp:spPr>
        <a:xfrm>
          <a:off x="744025" y="1534843"/>
          <a:ext cx="5986600" cy="438687"/>
        </a:xfrm>
        <a:prstGeom prst="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Language classrooms</a:t>
          </a:r>
          <a:endParaRPr lang="ro-RO" sz="2200" kern="1200" dirty="0"/>
        </a:p>
      </dsp:txBody>
      <dsp:txXfrm>
        <a:off x="744025" y="1534843"/>
        <a:ext cx="5986600" cy="438687"/>
      </dsp:txXfrm>
    </dsp:sp>
    <dsp:sp modelId="{835289F9-05B5-4FCC-8B44-8EFBC241A90F}">
      <dsp:nvSpPr>
        <dsp:cNvPr id="0" name=""/>
        <dsp:cNvSpPr/>
      </dsp:nvSpPr>
      <dsp:spPr>
        <a:xfrm>
          <a:off x="469846" y="1480007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226198"/>
              <a:satOff val="-40562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20A0F-E9AA-4B24-AFC6-53FAA20578F9}">
      <dsp:nvSpPr>
        <dsp:cNvPr id="0" name=""/>
        <dsp:cNvSpPr/>
      </dsp:nvSpPr>
      <dsp:spPr>
        <a:xfrm>
          <a:off x="647545" y="2192664"/>
          <a:ext cx="6083080" cy="438687"/>
        </a:xfrm>
        <a:prstGeom prst="rect">
          <a:avLst/>
        </a:prstGeom>
        <a:solidFill>
          <a:schemeClr val="accent3">
            <a:hueOff val="1839296"/>
            <a:satOff val="-60844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Documentation and Information Center</a:t>
          </a:r>
          <a:endParaRPr lang="ro-RO" sz="2200" kern="1200" dirty="0"/>
        </a:p>
      </dsp:txBody>
      <dsp:txXfrm>
        <a:off x="647545" y="2192664"/>
        <a:ext cx="6083080" cy="438687"/>
      </dsp:txXfrm>
    </dsp:sp>
    <dsp:sp modelId="{182B7FC7-80D1-46F3-8501-8DC2E8420B42}">
      <dsp:nvSpPr>
        <dsp:cNvPr id="0" name=""/>
        <dsp:cNvSpPr/>
      </dsp:nvSpPr>
      <dsp:spPr>
        <a:xfrm>
          <a:off x="373366" y="2137828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839296"/>
              <a:satOff val="-60844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1821D-AC92-412C-97F6-B9211DC8B53D}">
      <dsp:nvSpPr>
        <dsp:cNvPr id="0" name=""/>
        <dsp:cNvSpPr/>
      </dsp:nvSpPr>
      <dsp:spPr>
        <a:xfrm>
          <a:off x="333195" y="2850484"/>
          <a:ext cx="6397430" cy="438687"/>
        </a:xfrm>
        <a:prstGeom prst="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Library</a:t>
          </a:r>
          <a:endParaRPr lang="ro-RO" sz="2200" kern="1200" dirty="0"/>
        </a:p>
      </dsp:txBody>
      <dsp:txXfrm>
        <a:off x="333195" y="2850484"/>
        <a:ext cx="6397430" cy="438687"/>
      </dsp:txXfrm>
    </dsp:sp>
    <dsp:sp modelId="{076C6064-7490-410F-A13D-B6D1350E36C2}">
      <dsp:nvSpPr>
        <dsp:cNvPr id="0" name=""/>
        <dsp:cNvSpPr/>
      </dsp:nvSpPr>
      <dsp:spPr>
        <a:xfrm>
          <a:off x="59015" y="2795648"/>
          <a:ext cx="548359" cy="5483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B318A5-3EE2-4CA6-96E8-39CE764AEBF8}">
      <dsp:nvSpPr>
        <dsp:cNvPr id="0" name=""/>
        <dsp:cNvSpPr/>
      </dsp:nvSpPr>
      <dsp:spPr>
        <a:xfrm>
          <a:off x="0" y="364656"/>
          <a:ext cx="741682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8546AB-0C23-42E2-944D-0CAFF727273D}">
      <dsp:nvSpPr>
        <dsp:cNvPr id="0" name=""/>
        <dsp:cNvSpPr/>
      </dsp:nvSpPr>
      <dsp:spPr>
        <a:xfrm>
          <a:off x="370841" y="187536"/>
          <a:ext cx="5760016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Ecologist</a:t>
          </a:r>
          <a:r>
            <a:rPr lang="ro-RO" sz="1200" b="1" kern="1200" dirty="0" smtClean="0"/>
            <a:t> </a:t>
          </a:r>
          <a:r>
            <a:rPr lang="en-US" sz="1200" b="1" kern="1200" dirty="0" smtClean="0"/>
            <a:t>Technician and the Protection of Environment’</a:t>
          </a:r>
          <a:r>
            <a:rPr lang="ro-RO" sz="1200" b="1" kern="1200" dirty="0" smtClean="0"/>
            <a:t>s</a:t>
          </a:r>
          <a:r>
            <a:rPr lang="en-US" sz="1200" b="1" kern="1200" dirty="0" smtClean="0"/>
            <a:t> Quality</a:t>
          </a:r>
          <a:endParaRPr lang="ro-RO" sz="1200" b="1" kern="1200" dirty="0"/>
        </a:p>
      </dsp:txBody>
      <dsp:txXfrm>
        <a:off x="370841" y="187536"/>
        <a:ext cx="5760016" cy="354240"/>
      </dsp:txXfrm>
    </dsp:sp>
    <dsp:sp modelId="{4DCEFFB7-551E-4591-A2B4-64DC6557F301}">
      <dsp:nvSpPr>
        <dsp:cNvPr id="0" name=""/>
        <dsp:cNvSpPr/>
      </dsp:nvSpPr>
      <dsp:spPr>
        <a:xfrm>
          <a:off x="0" y="908976"/>
          <a:ext cx="741682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7445"/>
              <a:satOff val="17734"/>
              <a:lumOff val="20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40149-D335-442A-8D98-517A5C5261AA}">
      <dsp:nvSpPr>
        <dsp:cNvPr id="0" name=""/>
        <dsp:cNvSpPr/>
      </dsp:nvSpPr>
      <dsp:spPr>
        <a:xfrm>
          <a:off x="370841" y="731856"/>
          <a:ext cx="5760016" cy="354240"/>
        </a:xfrm>
        <a:prstGeom prst="roundRect">
          <a:avLst/>
        </a:prstGeom>
        <a:gradFill rotWithShape="0">
          <a:gsLst>
            <a:gs pos="0">
              <a:schemeClr val="accent2">
                <a:hueOff val="-147445"/>
                <a:satOff val="17734"/>
                <a:lumOff val="2039"/>
                <a:alphaOff val="0"/>
              </a:schemeClr>
            </a:gs>
            <a:gs pos="100000">
              <a:schemeClr val="accent2">
                <a:hueOff val="-147445"/>
                <a:satOff val="17734"/>
                <a:lumOff val="203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/>
            <a:t>Plant′s Protection Tehnician</a:t>
          </a:r>
          <a:endParaRPr lang="ro-RO" sz="1200" b="1" kern="1200" dirty="0"/>
        </a:p>
      </dsp:txBody>
      <dsp:txXfrm>
        <a:off x="370841" y="731856"/>
        <a:ext cx="5760016" cy="354240"/>
      </dsp:txXfrm>
    </dsp:sp>
    <dsp:sp modelId="{E694F939-3AF9-4C7F-8514-ED32B3F2FF24}">
      <dsp:nvSpPr>
        <dsp:cNvPr id="0" name=""/>
        <dsp:cNvSpPr/>
      </dsp:nvSpPr>
      <dsp:spPr>
        <a:xfrm>
          <a:off x="0" y="1453295"/>
          <a:ext cx="7416824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94890"/>
              <a:satOff val="35468"/>
              <a:lumOff val="407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5628" tIns="249936" rIns="57562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unique in Gorj and with Government</a:t>
          </a:r>
          <a:r>
            <a:rPr lang="ro-RO" sz="1200" b="1" kern="1200" dirty="0" smtClean="0"/>
            <a:t> fundings</a:t>
          </a:r>
          <a:endParaRPr lang="ro-RO" sz="1200" b="1" kern="1200" dirty="0"/>
        </a:p>
      </dsp:txBody>
      <dsp:txXfrm>
        <a:off x="0" y="1453295"/>
        <a:ext cx="7416824" cy="510300"/>
      </dsp:txXfrm>
    </dsp:sp>
    <dsp:sp modelId="{4ECF29F6-E3BD-4EAD-9F0C-24AC4985DDC4}">
      <dsp:nvSpPr>
        <dsp:cNvPr id="0" name=""/>
        <dsp:cNvSpPr/>
      </dsp:nvSpPr>
      <dsp:spPr>
        <a:xfrm>
          <a:off x="370841" y="1276175"/>
          <a:ext cx="5760016" cy="354240"/>
        </a:xfrm>
        <a:prstGeom prst="roundRect">
          <a:avLst/>
        </a:prstGeom>
        <a:gradFill rotWithShape="0">
          <a:gsLst>
            <a:gs pos="0">
              <a:schemeClr val="accent2">
                <a:hueOff val="-294890"/>
                <a:satOff val="35468"/>
                <a:lumOff val="4078"/>
                <a:alphaOff val="0"/>
              </a:schemeClr>
            </a:gs>
            <a:gs pos="100000">
              <a:schemeClr val="accent2">
                <a:hueOff val="-294890"/>
                <a:satOff val="35468"/>
                <a:lumOff val="407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/>
            <a:t>Economic Activities Technician </a:t>
          </a:r>
          <a:endParaRPr lang="ro-RO" sz="1200" b="1" kern="1200" dirty="0"/>
        </a:p>
      </dsp:txBody>
      <dsp:txXfrm>
        <a:off x="370841" y="1276175"/>
        <a:ext cx="5760016" cy="354240"/>
      </dsp:txXfrm>
    </dsp:sp>
    <dsp:sp modelId="{4FF331AB-9A10-4F96-9504-CFE50247E27A}">
      <dsp:nvSpPr>
        <dsp:cNvPr id="0" name=""/>
        <dsp:cNvSpPr/>
      </dsp:nvSpPr>
      <dsp:spPr>
        <a:xfrm>
          <a:off x="0" y="2205515"/>
          <a:ext cx="7416824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42336"/>
              <a:satOff val="53202"/>
              <a:lumOff val="611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5628" tIns="249936" rIns="57562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unique in South West Oltenia region</a:t>
          </a:r>
          <a:endParaRPr lang="ro-RO" sz="1200" b="1" kern="1200" dirty="0"/>
        </a:p>
      </dsp:txBody>
      <dsp:txXfrm>
        <a:off x="0" y="2205515"/>
        <a:ext cx="7416824" cy="510300"/>
      </dsp:txXfrm>
    </dsp:sp>
    <dsp:sp modelId="{3813D45F-AE90-4854-BB15-37DA789524E4}">
      <dsp:nvSpPr>
        <dsp:cNvPr id="0" name=""/>
        <dsp:cNvSpPr/>
      </dsp:nvSpPr>
      <dsp:spPr>
        <a:xfrm>
          <a:off x="370841" y="2028395"/>
          <a:ext cx="5760016" cy="354240"/>
        </a:xfrm>
        <a:prstGeom prst="roundRect">
          <a:avLst/>
        </a:prstGeom>
        <a:gradFill rotWithShape="0">
          <a:gsLst>
            <a:gs pos="0">
              <a:schemeClr val="accent2">
                <a:hueOff val="-442336"/>
                <a:satOff val="53202"/>
                <a:lumOff val="6118"/>
                <a:alphaOff val="0"/>
              </a:schemeClr>
            </a:gs>
            <a:gs pos="100000">
              <a:schemeClr val="accent2">
                <a:hueOff val="-442336"/>
                <a:satOff val="53202"/>
                <a:lumOff val="6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/>
            <a:t>Veterinary Technician</a:t>
          </a:r>
          <a:endParaRPr lang="ro-RO" sz="1200" b="1" kern="1200" dirty="0"/>
        </a:p>
      </dsp:txBody>
      <dsp:txXfrm>
        <a:off x="370841" y="2028395"/>
        <a:ext cx="5760016" cy="354240"/>
      </dsp:txXfrm>
    </dsp:sp>
    <dsp:sp modelId="{91092D6A-27CD-4A12-AE65-01E2F61B113F}">
      <dsp:nvSpPr>
        <dsp:cNvPr id="0" name=""/>
        <dsp:cNvSpPr/>
      </dsp:nvSpPr>
      <dsp:spPr>
        <a:xfrm>
          <a:off x="0" y="2957735"/>
          <a:ext cx="741682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89781"/>
              <a:satOff val="70936"/>
              <a:lumOff val="8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FD0436-BC1D-4C43-B17D-57CC1F052367}">
      <dsp:nvSpPr>
        <dsp:cNvPr id="0" name=""/>
        <dsp:cNvSpPr/>
      </dsp:nvSpPr>
      <dsp:spPr>
        <a:xfrm>
          <a:off x="370841" y="2780615"/>
          <a:ext cx="5760016" cy="354240"/>
        </a:xfrm>
        <a:prstGeom prst="roundRect">
          <a:avLst/>
        </a:prstGeom>
        <a:gradFill rotWithShape="0">
          <a:gsLst>
            <a:gs pos="0">
              <a:schemeClr val="accent2">
                <a:hueOff val="-589781"/>
                <a:satOff val="70936"/>
                <a:lumOff val="8157"/>
                <a:alphaOff val="0"/>
              </a:schemeClr>
            </a:gs>
            <a:gs pos="100000">
              <a:schemeClr val="accent2">
                <a:hueOff val="-589781"/>
                <a:satOff val="70936"/>
                <a:lumOff val="815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/>
            <a:t>Agro-mountain Technician </a:t>
          </a:r>
          <a:endParaRPr lang="ro-RO" sz="1200" b="1" kern="1200" dirty="0"/>
        </a:p>
      </dsp:txBody>
      <dsp:txXfrm>
        <a:off x="370841" y="2780615"/>
        <a:ext cx="5760016" cy="354240"/>
      </dsp:txXfrm>
    </dsp:sp>
    <dsp:sp modelId="{04D67495-234F-4361-A9EE-729B025B9ED9}">
      <dsp:nvSpPr>
        <dsp:cNvPr id="0" name=""/>
        <dsp:cNvSpPr/>
      </dsp:nvSpPr>
      <dsp:spPr>
        <a:xfrm>
          <a:off x="0" y="3502056"/>
          <a:ext cx="741682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DAB06-0E7A-4936-B2BC-8DF904E07597}">
      <dsp:nvSpPr>
        <dsp:cNvPr id="0" name=""/>
        <dsp:cNvSpPr/>
      </dsp:nvSpPr>
      <dsp:spPr>
        <a:xfrm>
          <a:off x="370841" y="3324935"/>
          <a:ext cx="5760016" cy="354240"/>
        </a:xfrm>
        <a:prstGeom prst="roundRect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/>
            <a:t>Sciences of Nature</a:t>
          </a:r>
          <a:endParaRPr lang="ro-RO" sz="1200" b="1" kern="1200" dirty="0"/>
        </a:p>
      </dsp:txBody>
      <dsp:txXfrm>
        <a:off x="370841" y="3324935"/>
        <a:ext cx="5760016" cy="3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E1D7-31EB-46F5-9453-D266925060D5}" type="datetimeFigureOut">
              <a:rPr lang="ro-RO" smtClean="0"/>
              <a:pPr/>
              <a:t>19.04.2021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F4333-633A-463D-B49D-664EEC63BD85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F0D2D7E-447A-4FBC-B00D-D579A6E390DA}" type="slidenum">
              <a:rPr lang="es-ES" altLang="en-US" smtClean="0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/>
            </a:gs>
            <a:gs pos="50000">
              <a:srgbClr val="FFFF00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4294967295"/>
          </p:nvPr>
        </p:nvGraphicFramePr>
        <p:xfrm>
          <a:off x="323528" y="62068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000" y="648569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ro-RO" dirty="0" smtClean="0"/>
              <a:t>Veterinary </a:t>
            </a:r>
            <a:r>
              <a:rPr lang="ro-RO" dirty="0"/>
              <a:t>Practice </a:t>
            </a:r>
            <a:r>
              <a:rPr lang="ro-RO" dirty="0" smtClean="0"/>
              <a:t>Lab</a:t>
            </a:r>
            <a:r>
              <a:rPr lang="en-US" dirty="0" smtClean="0"/>
              <a:t> 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3048000" cy="2171700"/>
          </a:xfrm>
          <a:prstGeom prst="rect">
            <a:avLst/>
          </a:prstGeom>
        </p:spPr>
      </p:pic>
      <p:pic>
        <p:nvPicPr>
          <p:cNvPr id="8" name="Content Placeholder 7" descr="IMG_14042017_082000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057400"/>
            <a:ext cx="3420110" cy="2133600"/>
          </a:xfrm>
          <a:prstGeom prst="rect">
            <a:avLst/>
          </a:prstGeom>
        </p:spPr>
      </p:pic>
      <p:pic>
        <p:nvPicPr>
          <p:cNvPr id="9" name="Content Placeholder 8" descr="IMG_14042017_082018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1524000" y="4419600"/>
            <a:ext cx="2965450" cy="2118995"/>
          </a:xfrm>
          <a:prstGeom prst="rect">
            <a:avLst/>
          </a:prstGeom>
        </p:spPr>
      </p:pic>
      <p:pic>
        <p:nvPicPr>
          <p:cNvPr id="12" name="Picture 11" descr="IMG_14042017_0820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455" y="2169794"/>
            <a:ext cx="3750945" cy="209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Geography </a:t>
            </a:r>
            <a:r>
              <a:rPr lang="ro-RO" dirty="0"/>
              <a:t>and History </a:t>
            </a:r>
            <a:r>
              <a:rPr lang="ro-RO" dirty="0" smtClean="0"/>
              <a:t>Classroom</a:t>
            </a:r>
            <a:endParaRPr lang="ro-RO" dirty="0"/>
          </a:p>
        </p:txBody>
      </p:sp>
      <p:pic>
        <p:nvPicPr>
          <p:cNvPr id="5" name="Content Placeholder 4" descr="IMG_20022017_15231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9940" y="2895600"/>
            <a:ext cx="3629660" cy="3126105"/>
          </a:xfrm>
          <a:prstGeom prst="rect">
            <a:avLst/>
          </a:prstGeom>
        </p:spPr>
      </p:pic>
      <p:pic>
        <p:nvPicPr>
          <p:cNvPr id="6" name="Content Placeholder 5" descr="IMG_20022017_152326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36576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/>
              <a:t>Chemistry Lab</a:t>
            </a:r>
            <a:endParaRPr lang="en-US" b="1" dirty="0"/>
          </a:p>
        </p:txBody>
      </p:sp>
      <p:pic>
        <p:nvPicPr>
          <p:cNvPr id="5" name="Content Placeholder 4" descr="IMG_20022017_15170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2438400" cy="3494087"/>
          </a:xfrm>
        </p:spPr>
      </p:pic>
      <p:pic>
        <p:nvPicPr>
          <p:cNvPr id="6" name="Content Placeholder 5" descr="IMG_20022017_151727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362200"/>
            <a:ext cx="4800600" cy="375225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4770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Content Placeholder 4" descr="IMG_20022017_15162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51474" y="2057400"/>
            <a:ext cx="4325326" cy="3352800"/>
          </a:xfrm>
        </p:spPr>
      </p:pic>
      <p:pic>
        <p:nvPicPr>
          <p:cNvPr id="6" name="Content Placeholder 5" descr="IMG_20022017_15165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19200"/>
            <a:ext cx="3086150" cy="492768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755" y="930275"/>
            <a:ext cx="461264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English </a:t>
            </a:r>
            <a:r>
              <a:rPr lang="ro-RO" dirty="0"/>
              <a:t>Language </a:t>
            </a:r>
            <a:r>
              <a:rPr lang="ro-RO" dirty="0" smtClean="0"/>
              <a:t>classroom</a:t>
            </a:r>
            <a:endParaRPr lang="ro-RO" dirty="0"/>
          </a:p>
        </p:txBody>
      </p:sp>
      <p:pic>
        <p:nvPicPr>
          <p:cNvPr id="3" name="Content Placeholder 2" descr="IMG_20022017_15242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41960" y="518160"/>
            <a:ext cx="3596640" cy="2682240"/>
          </a:xfrm>
          <a:prstGeom prst="rect">
            <a:avLst/>
          </a:prstGeom>
        </p:spPr>
      </p:pic>
      <p:pic>
        <p:nvPicPr>
          <p:cNvPr id="4" name="Content Placeholder 3" descr="IMG_20022017_152431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191000"/>
            <a:ext cx="3544570" cy="2131695"/>
          </a:xfrm>
          <a:prstGeom prst="rect">
            <a:avLst/>
          </a:prstGeom>
        </p:spPr>
      </p:pic>
      <p:pic>
        <p:nvPicPr>
          <p:cNvPr id="9" name="Picture 8" descr="IMG_20022017_1524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440940"/>
            <a:ext cx="3584575" cy="213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PHYSICS LAB</a:t>
            </a:r>
            <a:endParaRPr lang="en-US" b="1" dirty="0"/>
          </a:p>
        </p:txBody>
      </p:sp>
      <p:pic>
        <p:nvPicPr>
          <p:cNvPr id="5" name="Content Placeholder 4" descr="IMG_20022017_15183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64635" y="2590800"/>
            <a:ext cx="3678765" cy="3505200"/>
          </a:xfrm>
        </p:spPr>
      </p:pic>
      <p:pic>
        <p:nvPicPr>
          <p:cNvPr id="6" name="Content Placeholder 5" descr="IMG_20022017_15164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514600"/>
            <a:ext cx="3800475" cy="32004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5" name="Content Placeholder 4" descr="IMG_20022017_15184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3581400" cy="2735759"/>
          </a:xfrm>
        </p:spPr>
      </p:pic>
      <p:pic>
        <p:nvPicPr>
          <p:cNvPr id="6" name="Content Placeholder 5" descr="IMG_20022017_151910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590800"/>
            <a:ext cx="3962400" cy="2667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Romanian Language</a:t>
            </a:r>
            <a:r>
              <a:rPr lang="en-US" dirty="0" smtClean="0"/>
              <a:t> </a:t>
            </a:r>
            <a:r>
              <a:rPr lang="ro-RO" dirty="0" smtClean="0"/>
              <a:t>classroom</a:t>
            </a:r>
            <a:endParaRPr lang="ro-RO" dirty="0"/>
          </a:p>
        </p:txBody>
      </p:sp>
      <p:pic>
        <p:nvPicPr>
          <p:cNvPr id="3" name="Content Placeholder 2" descr="IMG_20022017_15260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45710" y="1548765"/>
            <a:ext cx="3420110" cy="1923415"/>
          </a:xfrm>
          <a:prstGeom prst="rect">
            <a:avLst/>
          </a:prstGeom>
        </p:spPr>
      </p:pic>
      <p:pic>
        <p:nvPicPr>
          <p:cNvPr id="4" name="Content Placeholder 3" descr="IMG_20022017_152615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2846070" y="2865755"/>
            <a:ext cx="3420110" cy="1923415"/>
          </a:xfrm>
          <a:prstGeom prst="rect">
            <a:avLst/>
          </a:prstGeom>
        </p:spPr>
      </p:pic>
      <p:pic>
        <p:nvPicPr>
          <p:cNvPr id="5" name="Picture 4" descr="IMG_20022017_1525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" y="4497705"/>
            <a:ext cx="3591560" cy="2019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ro-RO" sz="3600" dirty="0" smtClean="0"/>
              <a:t>The </a:t>
            </a:r>
            <a:r>
              <a:rPr lang="ro-RO" sz="3600" dirty="0"/>
              <a:t>Library</a:t>
            </a:r>
          </a:p>
        </p:txBody>
      </p:sp>
      <p:pic>
        <p:nvPicPr>
          <p:cNvPr id="5" name="Picture 4" descr="C:\Users\Tibi\Desktop\175807352_2884573655150653_167577443596237938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3031511" cy="199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ibi\Desktop\175177344_1423623431320681_522159672860334566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ibi\Desktop\174472977_2940095676268354_1358694274748196332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434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ibi\Desktop\175033900_200944238505878_3010153559560117599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AMPHITHEATRE</a:t>
            </a:r>
            <a:endParaRPr lang="ro-RO" dirty="0"/>
          </a:p>
        </p:txBody>
      </p:sp>
      <p:pic>
        <p:nvPicPr>
          <p:cNvPr id="1028" name="Picture 4" descr="C:\Users\Tibi\Desktop\POZ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14624"/>
            <a:ext cx="3962399" cy="3533775"/>
          </a:xfrm>
          <a:prstGeom prst="rect">
            <a:avLst/>
          </a:prstGeom>
          <a:noFill/>
        </p:spPr>
      </p:pic>
      <p:pic>
        <p:nvPicPr>
          <p:cNvPr id="4" name="Picture 3" descr="C:\Users\Tibi\Desktop\175137702_154762209810288_4849335331578120064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415713" cy="29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mtClean="0"/>
              <a:t>Our school </a:t>
            </a:r>
            <a:br>
              <a:rPr lang="ro-RO" smtClean="0"/>
            </a:br>
            <a:r>
              <a:rPr lang="ro-RO" smtClean="0"/>
              <a:t>presentation</a:t>
            </a:r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ro-RO" dirty="0" smtClean="0"/>
              <a:t>Our highschool′s </a:t>
            </a:r>
            <a:r>
              <a:rPr lang="en-US" dirty="0" smtClean="0"/>
              <a:t>               </a:t>
            </a:r>
            <a:r>
              <a:rPr lang="ro-RO" dirty="0" smtClean="0"/>
              <a:t>specializations are</a:t>
            </a:r>
            <a:r>
              <a:rPr lang="ro-RO" dirty="0"/>
              <a:t>: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63588" y="2276872"/>
          <a:ext cx="741682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</a:t>
            </a:r>
            <a:r>
              <a:rPr lang="ro-RO" b="1" dirty="0" smtClean="0"/>
              <a:t>Our </a:t>
            </a:r>
            <a:r>
              <a:rPr lang="ro-RO" b="1" dirty="0"/>
              <a:t>curricular </a:t>
            </a:r>
            <a:r>
              <a:rPr lang="ro-RO" b="1" dirty="0" smtClean="0"/>
              <a:t>activities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Veterinary practice</a:t>
            </a:r>
            <a:endParaRPr lang="ro-RO" b="1" dirty="0"/>
          </a:p>
        </p:txBody>
      </p:sp>
      <p:pic>
        <p:nvPicPr>
          <p:cNvPr id="5" name="Content Placeholder 4" descr="15182359_10211440140826269_253474196_o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30220" y="2590800"/>
            <a:ext cx="2734945" cy="2308860"/>
          </a:xfrm>
          <a:prstGeom prst="rect">
            <a:avLst/>
          </a:prstGeom>
        </p:spPr>
      </p:pic>
      <p:pic>
        <p:nvPicPr>
          <p:cNvPr id="6" name="Content Placeholder 5" descr="15224652_10211440132666065_1671618364_o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362200"/>
            <a:ext cx="2503170" cy="1953260"/>
          </a:xfrm>
          <a:prstGeom prst="rect">
            <a:avLst/>
          </a:prstGeom>
        </p:spPr>
      </p:pic>
      <p:pic>
        <p:nvPicPr>
          <p:cNvPr id="8" name="Picture 7" descr="15205640_10211440110105501_1621663321_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735" y="3869055"/>
            <a:ext cx="2145665" cy="2558415"/>
          </a:xfrm>
          <a:prstGeom prst="rect">
            <a:avLst/>
          </a:prstGeom>
        </p:spPr>
      </p:pic>
      <p:pic>
        <p:nvPicPr>
          <p:cNvPr id="9" name="Picture 8" descr="15184093_10211440070624514_616665119_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518660"/>
            <a:ext cx="2816860" cy="190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bi\Desktop\poze activitati\poze practica\15182341_10211440071344532_118506186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581400" cy="2362200"/>
          </a:xfrm>
          <a:prstGeom prst="rect">
            <a:avLst/>
          </a:prstGeom>
          <a:noFill/>
        </p:spPr>
      </p:pic>
      <p:pic>
        <p:nvPicPr>
          <p:cNvPr id="1027" name="Picture 3" descr="C:\Users\Tibi\Desktop\poze activitati\poze practica\15215904_10211440042823819_146904539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733800" cy="2743200"/>
          </a:xfrm>
          <a:prstGeom prst="rect">
            <a:avLst/>
          </a:prstGeom>
          <a:noFill/>
        </p:spPr>
      </p:pic>
      <p:pic>
        <p:nvPicPr>
          <p:cNvPr id="4" name="Picture 3" descr="C:\Users\Tibi\Desktop\85226553_10221738048467524_1622880524102008832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365" y="71143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 Our extracurricular activities</a:t>
            </a:r>
            <a:endParaRPr lang="ro-RO" dirty="0"/>
          </a:p>
        </p:txBody>
      </p:sp>
      <p:pic>
        <p:nvPicPr>
          <p:cNvPr id="5" name="Content Placeholder 4" descr="13076640_10209558970598189_255721477299124162_n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36270" y="4419600"/>
            <a:ext cx="2945130" cy="2145665"/>
          </a:xfrm>
          <a:prstGeom prst="rect">
            <a:avLst/>
          </a:prstGeom>
        </p:spPr>
      </p:pic>
      <p:pic>
        <p:nvPicPr>
          <p:cNvPr id="6" name="Content Placeholder 5" descr="13533248_10210050859695109_3550767237279134381_n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257800" y="3962400"/>
            <a:ext cx="3418840" cy="2538730"/>
          </a:xfrm>
          <a:prstGeom prst="rect">
            <a:avLst/>
          </a:prstGeom>
        </p:spPr>
      </p:pic>
      <p:pic>
        <p:nvPicPr>
          <p:cNvPr id="7" name="Picture 6" descr="13502154_10210050988498329_1550453414617107927_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2668270" cy="1828800"/>
          </a:xfrm>
          <a:prstGeom prst="rect">
            <a:avLst/>
          </a:prstGeom>
        </p:spPr>
      </p:pic>
      <p:pic>
        <p:nvPicPr>
          <p:cNvPr id="8" name="Picture 7" descr="IMG_16052017_1028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3410585" cy="1828800"/>
          </a:xfrm>
          <a:prstGeom prst="rect">
            <a:avLst/>
          </a:prstGeom>
        </p:spPr>
      </p:pic>
      <p:pic>
        <p:nvPicPr>
          <p:cNvPr id="9" name="Picture 8" descr="C:\Users\Tibi\Desktop\poze activitati\poze cls.mea\received_450929058580046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895600"/>
            <a:ext cx="3014663" cy="19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3244745_10209759577573238_5931768887309467868_n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886200"/>
            <a:ext cx="3071812" cy="2303859"/>
          </a:xfrm>
        </p:spPr>
      </p:pic>
      <p:pic>
        <p:nvPicPr>
          <p:cNvPr id="9" name="Content Placeholder 8" descr="13239992_10209775667455475_8896996073099498114_n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962400"/>
            <a:ext cx="3419475" cy="2564606"/>
          </a:xfrm>
        </p:spPr>
      </p:pic>
      <p:pic>
        <p:nvPicPr>
          <p:cNvPr id="10" name="Picture 9" descr="C:\Users\Tibi\Desktop\poze activitati\poze diverse\13528693_10210105946832253_27328001710065647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3381375" cy="2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Tibi\Desktop\poze activitati\poze diverse\15033887_10211338049714055_1853355939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3305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Tibi\Desktop\poze activitati\poze diverse\14825619_10211332432693633_1199842481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667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tografie PC 01 jpg. 02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90600" y="3429000"/>
            <a:ext cx="3419475" cy="2564606"/>
          </a:xfrm>
        </p:spPr>
      </p:pic>
      <p:pic>
        <p:nvPicPr>
          <p:cNvPr id="7" name="Picture 6" descr="C:\Users\Tibi\Desktop\poze activitati\poze cls.mea\IMG_17052017_112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C:\Users\Tibi\Desktop\89109907_10221952370945452_8233763309308870656_n.jpg"/>
          <p:cNvPicPr>
            <a:picLocks noGrp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3419475" cy="25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Tibi\Desktop\89438704_10221952376185583_4140034880601849856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906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Tibi\Desktop\71318609_10220409004322251_4496406961604001792_n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C:\Users\Tibi\Desktop\71166301_10220409014802513_4239131840683704320_n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813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7494" y="891540"/>
            <a:ext cx="5310505" cy="98615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marL="6858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             </a:t>
            </a:r>
            <a:r>
              <a:rPr lang="en-US" sz="2800" b="1" dirty="0" smtClean="0">
                <a:solidFill>
                  <a:srgbClr val="92D050"/>
                </a:solidFill>
              </a:rPr>
              <a:t>Volunteering activities</a:t>
            </a:r>
          </a:p>
        </p:txBody>
      </p:sp>
      <p:pic>
        <p:nvPicPr>
          <p:cNvPr id="2" name="Content Placeholder 1" descr="IMG_06032017_130856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971801"/>
            <a:ext cx="3429000" cy="2590800"/>
          </a:xfrm>
          <a:prstGeom prst="rect">
            <a:avLst/>
          </a:prstGeom>
        </p:spPr>
      </p:pic>
      <p:pic>
        <p:nvPicPr>
          <p:cNvPr id="6" name="Picture 5" descr="C:\Users\Tibi\Desktop\80020991_10221170397636608_11478815494635520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ibi\Desktop\79482722_10221170653282999_3001079888087089152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3700022" cy="21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07704" y="3437689"/>
            <a:ext cx="650754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o-RO" sz="2000" b="1" dirty="0" smtClean="0">
                <a:ln w="22225">
                  <a:solidFill>
                    <a:srgbClr val="C00000"/>
                  </a:solidFill>
                </a:ln>
                <a:solidFill>
                  <a:srgbClr val="FF797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dirty="0">
              <a:ln w="22225">
                <a:solidFill>
                  <a:srgbClr val="C00000"/>
                </a:solidFill>
              </a:ln>
              <a:solidFill>
                <a:srgbClr val="FF797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880745"/>
            <a:ext cx="7602220" cy="1386205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>
                <a:solidFill>
                  <a:srgbClr val="62C53B"/>
                </a:solidFill>
              </a:rPr>
              <a:t>We celebrate The International Day </a:t>
            </a:r>
            <a:r>
              <a:rPr lang="en-US" b="1" dirty="0" smtClean="0">
                <a:solidFill>
                  <a:srgbClr val="62C53B"/>
                </a:solidFill>
              </a:rPr>
              <a:t>Of </a:t>
            </a:r>
            <a:r>
              <a:rPr lang="en-US" b="1" dirty="0">
                <a:solidFill>
                  <a:srgbClr val="62C53B"/>
                </a:solidFill>
              </a:rPr>
              <a:t>Tolerance</a:t>
            </a:r>
          </a:p>
          <a:p>
            <a:endParaRPr lang="ro-RO" dirty="0"/>
          </a:p>
        </p:txBody>
      </p:sp>
      <p:pic>
        <p:nvPicPr>
          <p:cNvPr id="9" name="Content Placeholder 8" descr="Picture 056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3657601" cy="2209800"/>
          </a:xfrm>
          <a:prstGeom prst="rect">
            <a:avLst/>
          </a:prstGeom>
        </p:spPr>
      </p:pic>
      <p:pic>
        <p:nvPicPr>
          <p:cNvPr id="8" name="Picture 7" descr="C:\Users\Tibi\Desktop\poze activitati\POZE PROIECT\apple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ibi\Desktop\79376184_10221036299004226_9088811587644424192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5847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60470" y="1070610"/>
            <a:ext cx="3420110" cy="63881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Let’s do it Romania!- ecological activities </a:t>
            </a:r>
            <a:endParaRPr lang="ro-RO" b="1" dirty="0">
              <a:solidFill>
                <a:srgbClr val="92D050"/>
              </a:solidFill>
            </a:endParaRPr>
          </a:p>
        </p:txBody>
      </p:sp>
      <p:pic>
        <p:nvPicPr>
          <p:cNvPr id="2" name="Content Placeholder 1" descr="15033887_10211338049714055_1853355939_o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330575" y="2590801"/>
            <a:ext cx="2704465" cy="230505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 descr="15050236_10211337965831958_1095229482_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930" y="864235"/>
            <a:ext cx="2388870" cy="2647315"/>
          </a:xfrm>
          <a:prstGeom prst="rect">
            <a:avLst/>
          </a:prstGeom>
        </p:spPr>
      </p:pic>
      <p:pic>
        <p:nvPicPr>
          <p:cNvPr id="6" name="Picture 5" descr="15058043_10211337967271994_1417758235_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5040" y="4120515"/>
            <a:ext cx="2194560" cy="225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C00000"/>
              </a:clrFrom>
              <a:clrTo>
                <a:srgbClr val="C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4" t="2663" r="1246" b="12986"/>
          <a:stretch>
            <a:fillRect/>
          </a:stretch>
        </p:blipFill>
        <p:spPr bwMode="auto">
          <a:xfrm>
            <a:off x="1541533" y="3121170"/>
            <a:ext cx="6060935" cy="28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 of our school is: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601292"/>
          </a:xfrm>
        </p:spPr>
        <p:txBody>
          <a:bodyPr/>
          <a:lstStyle/>
          <a:p>
            <a:pPr marL="68580" indent="0" algn="ctr">
              <a:buNone/>
            </a:pPr>
            <a:r>
              <a:rPr lang="ro-RO" b="1" dirty="0" smtClean="0"/>
              <a:t>Technological High</a:t>
            </a:r>
            <a:r>
              <a:rPr lang="en-US" b="1" dirty="0" smtClean="0"/>
              <a:t> S</a:t>
            </a:r>
            <a:r>
              <a:rPr lang="ro-RO" b="1" dirty="0" smtClean="0"/>
              <a:t>chool  Bârseşti</a:t>
            </a:r>
            <a:endParaRPr lang="ro-RO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Tibi\Desktop\71066807_10220372287124344_70973179220197376_n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:\Users\Tibi\Desktop\69564448_10220372281924214_436844271887187968_n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77728"/>
            <a:ext cx="3736975" cy="286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5105" y="1560195"/>
            <a:ext cx="6193790" cy="965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>
                <a:solidFill>
                  <a:srgbClr val="92D050"/>
                </a:solidFill>
              </a:rPr>
              <a:t>We celebrate </a:t>
            </a:r>
            <a:r>
              <a:rPr lang="en-US" b="1" dirty="0" smtClean="0">
                <a:solidFill>
                  <a:srgbClr val="92D050"/>
                </a:solidFill>
              </a:rPr>
              <a:t>Christmas </a:t>
            </a:r>
            <a:r>
              <a:rPr lang="en-US" b="1" dirty="0">
                <a:solidFill>
                  <a:srgbClr val="92D050"/>
                </a:solidFill>
              </a:rPr>
              <a:t>and decorate </a:t>
            </a:r>
            <a:r>
              <a:rPr lang="en-US" b="1" dirty="0" smtClean="0">
                <a:solidFill>
                  <a:srgbClr val="92D050"/>
                </a:solidFill>
              </a:rPr>
              <a:t>    the </a:t>
            </a:r>
            <a:r>
              <a:rPr lang="en-US" b="1" dirty="0">
                <a:solidFill>
                  <a:srgbClr val="92D050"/>
                </a:solidFill>
              </a:rPr>
              <a:t>Christmas tree</a:t>
            </a:r>
          </a:p>
          <a:p>
            <a:pPr marL="68580" indent="0">
              <a:buNone/>
            </a:pPr>
            <a:endParaRPr lang="ro-RO" dirty="0"/>
          </a:p>
        </p:txBody>
      </p:sp>
      <p:pic>
        <p:nvPicPr>
          <p:cNvPr id="2" name="Content Placeholder 1" descr="DSC03694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791200" y="4472940"/>
            <a:ext cx="2799715" cy="1964055"/>
          </a:xfrm>
          <a:prstGeom prst="rect">
            <a:avLst/>
          </a:prstGeom>
        </p:spPr>
      </p:pic>
      <p:pic>
        <p:nvPicPr>
          <p:cNvPr id="6" name="Picture 5" descr="pictures ramona 0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438400"/>
            <a:ext cx="3352800" cy="2599690"/>
          </a:xfrm>
          <a:prstGeom prst="rect">
            <a:avLst/>
          </a:prstGeom>
        </p:spPr>
      </p:pic>
      <p:pic>
        <p:nvPicPr>
          <p:cNvPr id="7" name="Picture 6" descr="pictures ramona 0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270" y="4472940"/>
            <a:ext cx="2618740" cy="1964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9000" y="1143000"/>
            <a:ext cx="3420110" cy="128079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o-RO" b="1" dirty="0">
                <a:solidFill>
                  <a:srgbClr val="92D050"/>
                </a:solidFill>
              </a:rPr>
              <a:t>We </a:t>
            </a:r>
            <a:r>
              <a:rPr lang="ro-RO" b="1" dirty="0" smtClean="0">
                <a:solidFill>
                  <a:srgbClr val="92D050"/>
                </a:solidFill>
              </a:rPr>
              <a:t>celebrate </a:t>
            </a:r>
            <a:r>
              <a:rPr lang="ro-RO" b="1" dirty="0">
                <a:solidFill>
                  <a:srgbClr val="92D050"/>
                </a:solidFill>
              </a:rPr>
              <a:t>Halloween</a:t>
            </a:r>
          </a:p>
          <a:p>
            <a:pPr marL="68580" indent="0">
              <a:buNone/>
            </a:pPr>
            <a:endParaRPr lang="ro-RO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580">
            <a:off x="6137608" y="987112"/>
            <a:ext cx="2290965" cy="130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4400"/>
            <a:ext cx="2889004" cy="163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491">
            <a:off x="655816" y="3589996"/>
            <a:ext cx="1945202" cy="16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 descr="DSC03222"/>
          <p:cNvPicPr>
            <a:picLocks noGrp="1" noChangeAspect="1"/>
          </p:cNvPicPr>
          <p:nvPr>
            <p:ph sz="quarter" idx="14"/>
          </p:nvPr>
        </p:nvPicPr>
        <p:blipFill>
          <a:blip r:embed="rId5" cstate="print"/>
          <a:stretch>
            <a:fillRect/>
          </a:stretch>
        </p:blipFill>
        <p:spPr>
          <a:xfrm>
            <a:off x="1105534" y="1652905"/>
            <a:ext cx="2475865" cy="1784985"/>
          </a:xfrm>
          <a:prstGeom prst="rect">
            <a:avLst/>
          </a:prstGeom>
        </p:spPr>
      </p:pic>
      <p:pic>
        <p:nvPicPr>
          <p:cNvPr id="5" name="Picture 4" descr="DSC035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4755" y="4267200"/>
            <a:ext cx="2178685" cy="1734820"/>
          </a:xfrm>
          <a:prstGeom prst="rect">
            <a:avLst/>
          </a:prstGeom>
        </p:spPr>
      </p:pic>
      <p:pic>
        <p:nvPicPr>
          <p:cNvPr id="7" name="Picture 6" descr="DSC035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0185" y="2494915"/>
            <a:ext cx="2228215" cy="1435100"/>
          </a:xfrm>
          <a:prstGeom prst="rect">
            <a:avLst/>
          </a:prstGeom>
        </p:spPr>
      </p:pic>
      <p:pic>
        <p:nvPicPr>
          <p:cNvPr id="8" name="Picture 7" descr="15064136_10211332450894088_887969589_o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584700"/>
            <a:ext cx="2210435" cy="190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7125" y="553954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    </a:t>
            </a:r>
            <a:br>
              <a:rPr lang="en-US" sz="3200" b="1" dirty="0" smtClean="0"/>
            </a:br>
            <a:r>
              <a:rPr lang="en-US" sz="3200" b="1" dirty="0" smtClean="0"/>
              <a:t>      E-Twinning projects</a:t>
            </a:r>
            <a:endParaRPr lang="en-US" sz="3200" b="1" dirty="0"/>
          </a:p>
        </p:txBody>
      </p:sp>
      <p:pic>
        <p:nvPicPr>
          <p:cNvPr id="5" name="Content Placeholder 4" descr="apple7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7210" y="4343400"/>
            <a:ext cx="2891790" cy="2168525"/>
          </a:xfrm>
          <a:prstGeom prst="rect">
            <a:avLst/>
          </a:prstGeom>
        </p:spPr>
      </p:pic>
      <p:pic>
        <p:nvPicPr>
          <p:cNvPr id="7" name="Content Placeholder 6" descr="apple6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324600" y="1437640"/>
            <a:ext cx="2360295" cy="2439670"/>
          </a:xfrm>
          <a:prstGeom prst="rect">
            <a:avLst/>
          </a:prstGeom>
        </p:spPr>
      </p:pic>
      <p:pic>
        <p:nvPicPr>
          <p:cNvPr id="9" name="Picture 8" descr="apple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450" y="1642745"/>
            <a:ext cx="2495550" cy="1887855"/>
          </a:xfrm>
          <a:prstGeom prst="rect">
            <a:avLst/>
          </a:prstGeom>
        </p:spPr>
      </p:pic>
      <p:pic>
        <p:nvPicPr>
          <p:cNvPr id="10" name="Picture 9" descr="apple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3125" y="3375025"/>
            <a:ext cx="3401060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December-The National </a:t>
            </a:r>
            <a:r>
              <a:rPr lang="en-US" b="1" dirty="0" smtClean="0"/>
              <a:t>Day</a:t>
            </a:r>
            <a:endParaRPr lang="en-US" b="1" dirty="0"/>
          </a:p>
        </p:txBody>
      </p:sp>
      <p:pic>
        <p:nvPicPr>
          <p:cNvPr id="5" name="Content Placeholder 4" descr="DSC0394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3505200" cy="2286000"/>
          </a:xfrm>
          <a:prstGeom prst="rect">
            <a:avLst/>
          </a:prstGeom>
        </p:spPr>
      </p:pic>
      <p:pic>
        <p:nvPicPr>
          <p:cNvPr id="7" name="Content Placeholder 6" descr="DSC03873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962401"/>
            <a:ext cx="3506470" cy="2433320"/>
          </a:xfrm>
          <a:prstGeom prst="rect">
            <a:avLst/>
          </a:prstGeom>
        </p:spPr>
      </p:pic>
      <p:pic>
        <p:nvPicPr>
          <p:cNvPr id="9" name="Picture 8" descr="DSC0386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64" y="3886200"/>
            <a:ext cx="3467736" cy="250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6637468" cy="114299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LICEUL TEHNOLOGIC BIRSESTI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Tîrgu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Jiu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Gorj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cartier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Bîrseşti</a:t>
            </a:r>
            <a:r>
              <a:rPr lang="en-US" b="1" dirty="0" smtClean="0">
                <a:solidFill>
                  <a:schemeClr val="tx1"/>
                </a:solidFill>
              </a:rPr>
              <a:t>, nr. 8, </a:t>
            </a:r>
            <a:r>
              <a:rPr lang="en-US" b="1" dirty="0" err="1" smtClean="0">
                <a:solidFill>
                  <a:schemeClr val="tx1"/>
                </a:solidFill>
              </a:rPr>
              <a:t>tel</a:t>
            </a:r>
            <a:r>
              <a:rPr lang="en-US" b="1" dirty="0" smtClean="0">
                <a:solidFill>
                  <a:schemeClr val="tx1"/>
                </a:solidFill>
              </a:rPr>
              <a:t>/fax: 0253/214002, web site: www.barsesti.go.ro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" t="1557" r="1060" b="31867"/>
          <a:stretch>
            <a:fillRect/>
          </a:stretch>
        </p:blipFill>
        <p:spPr bwMode="auto">
          <a:xfrm>
            <a:off x="1053081" y="2492896"/>
            <a:ext cx="7037839" cy="28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Street </a:t>
            </a:r>
            <a:r>
              <a:rPr lang="en-US" dirty="0"/>
              <a:t>view of our </a:t>
            </a:r>
            <a:r>
              <a:rPr lang="en-US" dirty="0" smtClean="0"/>
              <a:t>school</a:t>
            </a:r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ro-RO" dirty="0" smtClean="0"/>
              <a:t>Historical Background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9856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1400" dirty="0"/>
              <a:t>Technological </a:t>
            </a:r>
            <a:r>
              <a:rPr lang="en-US" sz="1400" dirty="0" smtClean="0"/>
              <a:t>High school </a:t>
            </a:r>
            <a:r>
              <a:rPr lang="en-US" sz="1400" dirty="0"/>
              <a:t>Bârseşti is part of the network of schools associated </a:t>
            </a:r>
            <a:r>
              <a:rPr lang="en-US" sz="1400" dirty="0" smtClean="0"/>
              <a:t>Tg-Jiu </a:t>
            </a:r>
            <a:r>
              <a:rPr lang="en-US" sz="1400" dirty="0"/>
              <a:t>Gorj, from which it is situated 4 km away to the north-west.</a:t>
            </a:r>
          </a:p>
          <a:p>
            <a:pPr algn="just">
              <a:spcBef>
                <a:spcPts val="0"/>
              </a:spcBef>
            </a:pPr>
            <a:r>
              <a:rPr lang="en-US" sz="1400" dirty="0"/>
              <a:t>Our school was founded on </a:t>
            </a:r>
            <a:r>
              <a:rPr lang="en-US" sz="1400" dirty="0" smtClean="0"/>
              <a:t>December10th , </a:t>
            </a:r>
            <a:r>
              <a:rPr lang="en-US" sz="1400" dirty="0"/>
              <a:t>1947, when </a:t>
            </a:r>
            <a:r>
              <a:rPr lang="en-US" sz="1400" dirty="0" smtClean="0"/>
              <a:t>was </a:t>
            </a:r>
            <a:r>
              <a:rPr lang="en-US" sz="1400" dirty="0"/>
              <a:t>inaugurated the School of Horticulture Practice of Bârseşti village, Gorj county, necessary for this part of northern </a:t>
            </a:r>
            <a:r>
              <a:rPr lang="en-US" sz="1400" dirty="0" err="1" smtClean="0"/>
              <a:t>Oltenia</a:t>
            </a:r>
            <a:r>
              <a:rPr lang="en-US" sz="1400" dirty="0" smtClean="0"/>
              <a:t>.</a:t>
            </a:r>
            <a:endParaRPr lang="en-US" sz="1400" dirty="0"/>
          </a:p>
          <a:p>
            <a:pPr algn="just">
              <a:spcBef>
                <a:spcPts val="0"/>
              </a:spcBef>
            </a:pPr>
            <a:r>
              <a:rPr lang="en-US" sz="1400" dirty="0"/>
              <a:t>In the founding year, the school functioned with fewer students (45), </a:t>
            </a:r>
            <a:r>
              <a:rPr lang="en-US" sz="1400" dirty="0" smtClean="0"/>
              <a:t>due </a:t>
            </a:r>
            <a:r>
              <a:rPr lang="en-US" sz="1400" dirty="0"/>
              <a:t>to </a:t>
            </a:r>
            <a:r>
              <a:rPr lang="en-US" sz="1400" dirty="0" smtClean="0"/>
              <a:t>the financial </a:t>
            </a:r>
            <a:r>
              <a:rPr lang="en-US" sz="1400" dirty="0"/>
              <a:t>instability, and lack of qualified teachers. </a:t>
            </a:r>
          </a:p>
          <a:p>
            <a:pPr algn="just">
              <a:spcBef>
                <a:spcPts val="0"/>
              </a:spcBef>
            </a:pPr>
            <a:r>
              <a:rPr lang="en-US" sz="1400" dirty="0" smtClean="0"/>
              <a:t>Due to </a:t>
            </a:r>
            <a:r>
              <a:rPr lang="en-US" sz="1400" dirty="0"/>
              <a:t>the improvement of schooling </a:t>
            </a:r>
            <a:r>
              <a:rPr lang="en-US" sz="1400" dirty="0" smtClean="0"/>
              <a:t>number </a:t>
            </a:r>
            <a:r>
              <a:rPr lang="en-US" sz="1400" dirty="0"/>
              <a:t>of </a:t>
            </a:r>
            <a:r>
              <a:rPr lang="en-US" sz="1400" dirty="0" smtClean="0"/>
              <a:t>students, between </a:t>
            </a:r>
            <a:r>
              <a:rPr lang="en-US" sz="1400" dirty="0"/>
              <a:t>1963-1964 in school were 410 students. During this time school </a:t>
            </a:r>
            <a:r>
              <a:rPr lang="en-US" sz="1400" dirty="0" smtClean="0"/>
              <a:t>acquired </a:t>
            </a:r>
            <a:r>
              <a:rPr lang="en-US" sz="1400" dirty="0"/>
              <a:t>the name Agricultural School Bârseşti Center.</a:t>
            </a:r>
          </a:p>
          <a:p>
            <a:pPr algn="just">
              <a:spcBef>
                <a:spcPts val="0"/>
              </a:spcBef>
            </a:pPr>
            <a:r>
              <a:rPr lang="en-US" sz="1400" dirty="0"/>
              <a:t>Since 1990, the school operates </a:t>
            </a:r>
            <a:r>
              <a:rPr lang="en-US" sz="1400" dirty="0" smtClean="0"/>
              <a:t>as </a:t>
            </a:r>
            <a:r>
              <a:rPr lang="en-US" sz="1400" dirty="0"/>
              <a:t>Bârseşti Agricultural School Group, with grades of </a:t>
            </a:r>
            <a:r>
              <a:rPr lang="en-US" sz="1400" dirty="0" smtClean="0"/>
              <a:t>high school</a:t>
            </a:r>
            <a:r>
              <a:rPr lang="en-US" sz="1400" dirty="0"/>
              <a:t>, vocational school and post-secondary school. </a:t>
            </a:r>
            <a:endParaRPr lang="ro-RO" sz="1400" dirty="0" smtClean="0"/>
          </a:p>
          <a:p>
            <a:pPr algn="just">
              <a:spcBef>
                <a:spcPts val="0"/>
              </a:spcBef>
            </a:pPr>
            <a:r>
              <a:rPr lang="en-US" sz="1400" dirty="0" smtClean="0"/>
              <a:t>Currently its </a:t>
            </a:r>
            <a:r>
              <a:rPr lang="en-US" sz="1400" dirty="0"/>
              <a:t>name is Technological </a:t>
            </a:r>
            <a:r>
              <a:rPr lang="en-US" sz="1400" dirty="0" smtClean="0"/>
              <a:t>High school </a:t>
            </a:r>
            <a:r>
              <a:rPr lang="en-US" sz="1400" dirty="0"/>
              <a:t>Bârseşti. </a:t>
            </a:r>
            <a:endParaRPr lang="en-US" sz="1400" dirty="0" smtClean="0"/>
          </a:p>
          <a:p>
            <a:pPr algn="just">
              <a:spcBef>
                <a:spcPts val="0"/>
              </a:spcBef>
            </a:pPr>
            <a:r>
              <a:rPr lang="en-US" sz="1400" dirty="0" smtClean="0"/>
              <a:t>It has 800 </a:t>
            </a:r>
            <a:r>
              <a:rPr lang="en-US" sz="1400" dirty="0"/>
              <a:t>students and the following forms of education: secondary education, part time courses and post-secondary education.</a:t>
            </a:r>
          </a:p>
          <a:p>
            <a:pPr algn="just">
              <a:spcBef>
                <a:spcPts val="0"/>
              </a:spcBef>
            </a:pPr>
            <a:r>
              <a:rPr lang="en-US" sz="1400" dirty="0"/>
              <a:t>Our school is the only </a:t>
            </a:r>
            <a:r>
              <a:rPr lang="en-US" sz="1400" dirty="0" smtClean="0"/>
              <a:t>high school </a:t>
            </a:r>
            <a:r>
              <a:rPr lang="en-US" sz="1400" dirty="0"/>
              <a:t>from Gorj, which educates both teenagers and adults in Agriculture Field.</a:t>
            </a:r>
            <a:endParaRPr lang="ro-RO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At </a:t>
            </a:r>
            <a:r>
              <a:rPr lang="en-US" dirty="0"/>
              <a:t>our school we have</a:t>
            </a:r>
            <a:r>
              <a:rPr lang="en-US" dirty="0" smtClean="0"/>
              <a:t>:</a:t>
            </a:r>
            <a:endParaRPr lang="ro-RO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83482" y="227687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ro-RO" dirty="0" smtClean="0"/>
              <a:t>Computer classrooms</a:t>
            </a:r>
            <a:endParaRPr lang="ro-RO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104317" y="292696"/>
            <a:ext cx="6614977" cy="1143000"/>
          </a:xfrm>
          <a:prstGeom prst="rect">
            <a:avLst/>
          </a:prstGeom>
          <a:noFill/>
          <a:ln w="101600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o-RO" alt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3962400" cy="2895600"/>
          </a:xfrm>
          <a:prstGeom prst="rect">
            <a:avLst/>
          </a:prstGeom>
        </p:spPr>
      </p:pic>
      <p:pic>
        <p:nvPicPr>
          <p:cNvPr id="2050" name="Picture 2" descr="C:\Users\Tibi\Desktop\POZ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429000" cy="1828800"/>
          </a:xfrm>
          <a:prstGeom prst="rect">
            <a:avLst/>
          </a:prstGeom>
          <a:noFill/>
        </p:spPr>
      </p:pic>
      <p:pic>
        <p:nvPicPr>
          <p:cNvPr id="2051" name="Picture 3" descr="C:\Users\Tibi\Desktop\POZ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3048000" cy="1981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Laboratories - Biology Lab</a:t>
            </a:r>
            <a:endParaRPr lang="ro-RO" dirty="0"/>
          </a:p>
        </p:txBody>
      </p:sp>
      <p:pic>
        <p:nvPicPr>
          <p:cNvPr id="4" name="Picture 3" descr="C:\Users\Tibi\Desktop\49899256_336176600563855_7263343439079538688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971799" cy="249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ibi\Desktop\50230686_280906572592901_693948120249139200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2394270" cy="26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ibi\Desktop\50283407_766933767001714_433220613992506982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362200"/>
            <a:ext cx="2057400" cy="33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45" y="4271010"/>
            <a:ext cx="648716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</a:t>
            </a:r>
            <a:r>
              <a:rPr lang="ro-RO" dirty="0" smtClean="0"/>
              <a:t>Plant Protection Lab</a:t>
            </a:r>
            <a:endParaRPr lang="ro-RO" dirty="0"/>
          </a:p>
        </p:txBody>
      </p:sp>
      <p:pic>
        <p:nvPicPr>
          <p:cNvPr id="3" name="Content Placeholder 2" descr="IMG_20022017_15220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1560000">
            <a:off x="1006475" y="603885"/>
            <a:ext cx="2124075" cy="2993390"/>
          </a:xfrm>
          <a:prstGeom prst="rect">
            <a:avLst/>
          </a:prstGeom>
        </p:spPr>
      </p:pic>
      <p:pic>
        <p:nvPicPr>
          <p:cNvPr id="7" name="Content Placeholder 6" descr="IMG_20022017_152135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095625" y="2353310"/>
            <a:ext cx="3776980" cy="1955800"/>
          </a:xfrm>
          <a:prstGeom prst="rect">
            <a:avLst/>
          </a:prstGeom>
        </p:spPr>
      </p:pic>
      <p:pic>
        <p:nvPicPr>
          <p:cNvPr id="13" name="Picture 12" descr="IMG_20022017_1522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3350" y="1678940"/>
            <a:ext cx="2140585" cy="380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</TotalTime>
  <Words>380</Words>
  <Application>Microsoft Office PowerPoint</Application>
  <PresentationFormat>On-screen Show (4:3)</PresentationFormat>
  <Paragraphs>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Slide 1</vt:lpstr>
      <vt:lpstr>Our school  presentation</vt:lpstr>
      <vt:lpstr>The name of our school is:</vt:lpstr>
      <vt:lpstr>    Street view of our school</vt:lpstr>
      <vt:lpstr>        Historical Background</vt:lpstr>
      <vt:lpstr>     At our school we have:</vt:lpstr>
      <vt:lpstr>     Computer classrooms</vt:lpstr>
      <vt:lpstr>Laboratories - Biology Lab</vt:lpstr>
      <vt:lpstr>       Plant Protection Lab</vt:lpstr>
      <vt:lpstr>  Veterinary Practice Lab </vt:lpstr>
      <vt:lpstr>Geography and History Classroom</vt:lpstr>
      <vt:lpstr>         Chemistry Lab</vt:lpstr>
      <vt:lpstr> </vt:lpstr>
      <vt:lpstr>English Language classroom</vt:lpstr>
      <vt:lpstr>         PHYSICS LAB</vt:lpstr>
      <vt:lpstr>         </vt:lpstr>
      <vt:lpstr>Romanian Language classroom</vt:lpstr>
      <vt:lpstr>               The Library</vt:lpstr>
      <vt:lpstr>      AMPHITHEATRE</vt:lpstr>
      <vt:lpstr>          Our highschool′s                specializations are:</vt:lpstr>
      <vt:lpstr>     Our curricular activities        Veterinary practice</vt:lpstr>
      <vt:lpstr>Slide 22</vt:lpstr>
      <vt:lpstr>   Our extracurricular activities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           E-Twinning projects</vt:lpstr>
      <vt:lpstr>1stDecember-The National Day</vt:lpstr>
      <vt:lpstr>LICEUL TEHNOLOGIC BIRSESTI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Backgrounds_x000d__x000d_
http://www.freepptbackgrounds.net</dc:description>
  <cp:lastModifiedBy>Tibi</cp:lastModifiedBy>
  <cp:revision>934</cp:revision>
  <dcterms:created xsi:type="dcterms:W3CDTF">2010-05-23T14:28:00Z</dcterms:created>
  <dcterms:modified xsi:type="dcterms:W3CDTF">2021-04-19T13:01:49Z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