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9"/>
  </p:notesMasterIdLst>
  <p:sldIdLst>
    <p:sldId id="256" r:id="rId2"/>
    <p:sldId id="258" r:id="rId3"/>
    <p:sldId id="261" r:id="rId4"/>
    <p:sldId id="259" r:id="rId5"/>
    <p:sldId id="294" r:id="rId6"/>
    <p:sldId id="263" r:id="rId7"/>
    <p:sldId id="264" r:id="rId8"/>
    <p:sldId id="347" r:id="rId9"/>
    <p:sldId id="348" r:id="rId10"/>
    <p:sldId id="349" r:id="rId11"/>
    <p:sldId id="265" r:id="rId12"/>
    <p:sldId id="301" r:id="rId13"/>
    <p:sldId id="302" r:id="rId14"/>
    <p:sldId id="299" r:id="rId15"/>
    <p:sldId id="338" r:id="rId16"/>
    <p:sldId id="341" r:id="rId17"/>
    <p:sldId id="303" r:id="rId18"/>
    <p:sldId id="339" r:id="rId19"/>
    <p:sldId id="340" r:id="rId20"/>
    <p:sldId id="304" r:id="rId21"/>
    <p:sldId id="305" r:id="rId22"/>
    <p:sldId id="307" r:id="rId23"/>
    <p:sldId id="346" r:id="rId24"/>
    <p:sldId id="309" r:id="rId25"/>
    <p:sldId id="274" r:id="rId26"/>
    <p:sldId id="345" r:id="rId27"/>
    <p:sldId id="275" r:id="rId28"/>
    <p:sldId id="342" r:id="rId29"/>
    <p:sldId id="343" r:id="rId30"/>
    <p:sldId id="310" r:id="rId31"/>
    <p:sldId id="279" r:id="rId32"/>
    <p:sldId id="271" r:id="rId33"/>
    <p:sldId id="280" r:id="rId34"/>
    <p:sldId id="296" r:id="rId35"/>
    <p:sldId id="336" r:id="rId36"/>
    <p:sldId id="337" r:id="rId37"/>
    <p:sldId id="344" r:id="rId38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62C53B"/>
    <a:srgbClr val="FF7979"/>
    <a:srgbClr val="FD3C07"/>
    <a:srgbClr val="6E5552"/>
    <a:srgbClr val="FF9933"/>
    <a:srgbClr val="0C788E"/>
    <a:srgbClr val="660066"/>
    <a:srgbClr val="80008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47" autoAdjust="0"/>
    <p:restoredTop sz="94652" autoAdjust="0"/>
  </p:normalViewPr>
  <p:slideViewPr>
    <p:cSldViewPr>
      <p:cViewPr>
        <p:scale>
          <a:sx n="93" d="100"/>
          <a:sy n="93" d="100"/>
        </p:scale>
        <p:origin x="-1301" y="235"/>
      </p:cViewPr>
      <p:guideLst>
        <p:guide orient="horz" pos="2162"/>
        <p:guide pos="287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#1">
  <dgm:title val=""/>
  <dgm:desc val=""/>
  <dgm:catLst>
    <dgm:cat type="mainScheme" pri="10300"/>
  </dgm:catLst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#1">
  <dgm:title val=""/>
  <dgm:desc val=""/>
  <dgm:catLst>
    <dgm:cat type="colorful" pri="10300"/>
  </dgm:catLst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60E348-0229-4861-9059-BCBAFFF33F14}" type="doc">
      <dgm:prSet loTypeId="urn:microsoft.com/office/officeart/2005/8/layout/StepDownProcess" loCatId="process" qsTypeId="urn:microsoft.com/office/officeart/2005/8/quickstyle/simple1#1" qsCatId="simple" csTypeId="urn:microsoft.com/office/officeart/2005/8/colors/accent0_3#1" csCatId="mainScheme" phldr="1"/>
      <dgm:spPr/>
      <dgm:t>
        <a:bodyPr/>
        <a:lstStyle/>
        <a:p>
          <a:endParaRPr lang="ro-RO"/>
        </a:p>
      </dgm:t>
    </dgm:pt>
    <dgm:pt modelId="{F1AC5AA7-687E-4EB3-8502-F8774EEDA467}">
      <dgm:prSet phldrT="[Text]"/>
      <dgm:spPr/>
      <dgm:t>
        <a:bodyPr/>
        <a:lstStyle/>
        <a:p>
          <a:r>
            <a:rPr lang="ro-RO" b="1" dirty="0" smtClean="0"/>
            <a:t>Județul</a:t>
          </a:r>
          <a:endParaRPr lang="ro-RO" b="1" dirty="0"/>
        </a:p>
      </dgm:t>
    </dgm:pt>
    <dgm:pt modelId="{ED4667E2-B781-48AD-BAB6-6A5DB2AFB607}" type="parTrans" cxnId="{99918E1D-7876-4003-A735-7FBDC4581636}">
      <dgm:prSet/>
      <dgm:spPr/>
      <dgm:t>
        <a:bodyPr/>
        <a:lstStyle/>
        <a:p>
          <a:endParaRPr lang="ro-RO"/>
        </a:p>
      </dgm:t>
    </dgm:pt>
    <dgm:pt modelId="{F2F281FA-6DE6-4754-8F41-B8B75D4F1ECF}" type="sibTrans" cxnId="{99918E1D-7876-4003-A735-7FBDC4581636}">
      <dgm:prSet/>
      <dgm:spPr/>
      <dgm:t>
        <a:bodyPr/>
        <a:lstStyle/>
        <a:p>
          <a:endParaRPr lang="ro-RO"/>
        </a:p>
      </dgm:t>
    </dgm:pt>
    <dgm:pt modelId="{3AE8F49C-5398-4A6B-9438-385E6C4752F2}">
      <dgm:prSet phldrT="[Text]"/>
      <dgm:spPr/>
      <dgm:t>
        <a:bodyPr/>
        <a:lstStyle/>
        <a:p>
          <a:r>
            <a:rPr lang="en-US" b="1" dirty="0" smtClean="0"/>
            <a:t>Gorj</a:t>
          </a:r>
          <a:endParaRPr lang="ro-RO" b="1" dirty="0"/>
        </a:p>
      </dgm:t>
    </dgm:pt>
    <dgm:pt modelId="{BB11E609-F513-4191-9CB9-7B2961BB65F3}" type="parTrans" cxnId="{B496FF5E-E10A-4CDF-96F0-76133DA1E14F}">
      <dgm:prSet/>
      <dgm:spPr/>
      <dgm:t>
        <a:bodyPr/>
        <a:lstStyle/>
        <a:p>
          <a:endParaRPr lang="ro-RO"/>
        </a:p>
      </dgm:t>
    </dgm:pt>
    <dgm:pt modelId="{C3AB7B83-D09F-4D05-BBAA-FC983F397A95}" type="sibTrans" cxnId="{B496FF5E-E10A-4CDF-96F0-76133DA1E14F}">
      <dgm:prSet/>
      <dgm:spPr/>
      <dgm:t>
        <a:bodyPr/>
        <a:lstStyle/>
        <a:p>
          <a:endParaRPr lang="ro-RO"/>
        </a:p>
      </dgm:t>
    </dgm:pt>
    <dgm:pt modelId="{CDDB55ED-E80B-4A2F-B6DE-2A3B89393CCF}">
      <dgm:prSet phldrT="[Text]"/>
      <dgm:spPr/>
      <dgm:t>
        <a:bodyPr/>
        <a:lstStyle/>
        <a:p>
          <a:r>
            <a:rPr lang="en-US" b="1" dirty="0" smtClean="0"/>
            <a:t>L</a:t>
          </a:r>
          <a:r>
            <a:rPr lang="ro-RO" b="1" dirty="0" err="1" smtClean="0"/>
            <a:t>ocalitatea</a:t>
          </a:r>
          <a:endParaRPr lang="ro-RO" b="1" dirty="0"/>
        </a:p>
      </dgm:t>
    </dgm:pt>
    <dgm:pt modelId="{338D8324-E0AD-45C9-8EB2-C5DEC68C5455}" type="parTrans" cxnId="{08582EA8-9BFE-4906-8F5D-6758B04EDEDE}">
      <dgm:prSet/>
      <dgm:spPr/>
      <dgm:t>
        <a:bodyPr/>
        <a:lstStyle/>
        <a:p>
          <a:endParaRPr lang="ro-RO"/>
        </a:p>
      </dgm:t>
    </dgm:pt>
    <dgm:pt modelId="{1A3D50DC-09A4-4137-B85D-6C37279A46B2}" type="sibTrans" cxnId="{08582EA8-9BFE-4906-8F5D-6758B04EDEDE}">
      <dgm:prSet/>
      <dgm:spPr/>
      <dgm:t>
        <a:bodyPr/>
        <a:lstStyle/>
        <a:p>
          <a:endParaRPr lang="ro-RO"/>
        </a:p>
      </dgm:t>
    </dgm:pt>
    <dgm:pt modelId="{9DDBF9DE-D6A8-4E57-A2B3-20D0C52A38BF}">
      <dgm:prSet phldrT="[Text]"/>
      <dgm:spPr/>
      <dgm:t>
        <a:bodyPr/>
        <a:lstStyle/>
        <a:p>
          <a:r>
            <a:rPr lang="en-US" b="1" dirty="0" smtClean="0"/>
            <a:t>B</a:t>
          </a:r>
          <a:r>
            <a:rPr lang="ro-RO" b="1" dirty="0" smtClean="0"/>
            <a:t>ârsești</a:t>
          </a:r>
          <a:endParaRPr lang="ro-RO" b="1" dirty="0"/>
        </a:p>
      </dgm:t>
    </dgm:pt>
    <dgm:pt modelId="{FC1F08C8-F8D7-4BB5-AC84-D6517865C4A9}" type="parTrans" cxnId="{44DDDFE9-1CC0-47A9-B5B5-415225BD4B78}">
      <dgm:prSet/>
      <dgm:spPr/>
      <dgm:t>
        <a:bodyPr/>
        <a:lstStyle/>
        <a:p>
          <a:endParaRPr lang="ro-RO"/>
        </a:p>
      </dgm:t>
    </dgm:pt>
    <dgm:pt modelId="{381A4118-5D44-4314-9C3B-C493406E9854}" type="sibTrans" cxnId="{44DDDFE9-1CC0-47A9-B5B5-415225BD4B78}">
      <dgm:prSet/>
      <dgm:spPr/>
      <dgm:t>
        <a:bodyPr/>
        <a:lstStyle/>
        <a:p>
          <a:endParaRPr lang="ro-RO"/>
        </a:p>
      </dgm:t>
    </dgm:pt>
    <dgm:pt modelId="{7AB7782B-4147-4568-B2EC-591BDA918E46}">
      <dgm:prSet/>
      <dgm:spPr/>
      <dgm:t>
        <a:bodyPr/>
        <a:lstStyle/>
        <a:p>
          <a:r>
            <a:rPr lang="ro-RO" b="1" dirty="0" smtClean="0"/>
            <a:t>Liceul Tehnologic Bârseşti</a:t>
          </a:r>
          <a:endParaRPr lang="ro-RO" b="1" dirty="0"/>
        </a:p>
      </dgm:t>
    </dgm:pt>
    <dgm:pt modelId="{0DAE6930-CA0F-476C-9627-3458E0480D41}" type="parTrans" cxnId="{03E1AFA9-F6E5-46B1-BB04-142B1C1EEEDA}">
      <dgm:prSet/>
      <dgm:spPr/>
      <dgm:t>
        <a:bodyPr/>
        <a:lstStyle/>
        <a:p>
          <a:endParaRPr lang="ro-RO"/>
        </a:p>
      </dgm:t>
    </dgm:pt>
    <dgm:pt modelId="{7B43862D-42A0-4DBD-BEDB-7EF5282BA66A}" type="sibTrans" cxnId="{03E1AFA9-F6E5-46B1-BB04-142B1C1EEEDA}">
      <dgm:prSet/>
      <dgm:spPr/>
      <dgm:t>
        <a:bodyPr/>
        <a:lstStyle/>
        <a:p>
          <a:endParaRPr lang="ro-RO"/>
        </a:p>
      </dgm:t>
    </dgm:pt>
    <dgm:pt modelId="{A42FE492-0C2A-4670-AE72-4A7D7A1096F5}" type="pres">
      <dgm:prSet presAssocID="{E260E348-0229-4861-9059-BCBAFFF33F14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o-RO"/>
        </a:p>
      </dgm:t>
    </dgm:pt>
    <dgm:pt modelId="{3C7D69B4-2E30-4AC6-975F-CC9F34089A26}" type="pres">
      <dgm:prSet presAssocID="{3AE8F49C-5398-4A6B-9438-385E6C4752F2}" presName="composite" presStyleCnt="0"/>
      <dgm:spPr/>
    </dgm:pt>
    <dgm:pt modelId="{2385FEE9-98C4-49E3-95B6-EBBBF92D4DDC}" type="pres">
      <dgm:prSet presAssocID="{3AE8F49C-5398-4A6B-9438-385E6C4752F2}" presName="bentUpArrow1" presStyleLbl="alignImgPlace1" presStyleIdx="0" presStyleCnt="2"/>
      <dgm:spPr/>
    </dgm:pt>
    <dgm:pt modelId="{BA2D4EFD-A978-413D-8A3E-8BEEF962EADD}" type="pres">
      <dgm:prSet presAssocID="{3AE8F49C-5398-4A6B-9438-385E6C4752F2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4B36BA83-7A38-4040-95D2-9F5ADEFFE8D6}" type="pres">
      <dgm:prSet presAssocID="{3AE8F49C-5398-4A6B-9438-385E6C4752F2}" presName="ChildText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3B091950-70D7-4E79-BF98-FF9418C39C40}" type="pres">
      <dgm:prSet presAssocID="{C3AB7B83-D09F-4D05-BBAA-FC983F397A95}" presName="sibTrans" presStyleCnt="0"/>
      <dgm:spPr/>
    </dgm:pt>
    <dgm:pt modelId="{60A79649-233A-4F06-8586-2B958EBA5522}" type="pres">
      <dgm:prSet presAssocID="{9DDBF9DE-D6A8-4E57-A2B3-20D0C52A38BF}" presName="composite" presStyleCnt="0"/>
      <dgm:spPr/>
    </dgm:pt>
    <dgm:pt modelId="{5FCEDB0D-6E59-445C-85BF-25163A8F8BC5}" type="pres">
      <dgm:prSet presAssocID="{9DDBF9DE-D6A8-4E57-A2B3-20D0C52A38BF}" presName="bentUpArrow1" presStyleLbl="alignImgPlace1" presStyleIdx="1" presStyleCnt="2"/>
      <dgm:spPr/>
    </dgm:pt>
    <dgm:pt modelId="{8FA2DFB4-7914-4CAF-89F1-9E72145F37FE}" type="pres">
      <dgm:prSet presAssocID="{9DDBF9DE-D6A8-4E57-A2B3-20D0C52A38BF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227D7839-6C95-429F-AEB3-924F16373D0B}" type="pres">
      <dgm:prSet presAssocID="{9DDBF9DE-D6A8-4E57-A2B3-20D0C52A38BF}" presName="ChildText" presStyleLbl="revTx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6E33492E-3D50-46BC-AD8E-40DD50E174EC}" type="pres">
      <dgm:prSet presAssocID="{381A4118-5D44-4314-9C3B-C493406E9854}" presName="sibTrans" presStyleCnt="0"/>
      <dgm:spPr/>
    </dgm:pt>
    <dgm:pt modelId="{4E559594-5278-419B-9DE6-BE0FB63256CE}" type="pres">
      <dgm:prSet presAssocID="{7AB7782B-4147-4568-B2EC-591BDA918E46}" presName="composite" presStyleCnt="0"/>
      <dgm:spPr/>
    </dgm:pt>
    <dgm:pt modelId="{5E4B55E9-D7CB-48B2-A419-355C44FF862C}" type="pres">
      <dgm:prSet presAssocID="{7AB7782B-4147-4568-B2EC-591BDA918E46}" presName="ParentText" presStyleLbl="node1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o-RO"/>
        </a:p>
      </dgm:t>
    </dgm:pt>
  </dgm:ptLst>
  <dgm:cxnLst>
    <dgm:cxn modelId="{37189149-6F3C-4125-892A-EABAB5A39043}" type="presOf" srcId="{9DDBF9DE-D6A8-4E57-A2B3-20D0C52A38BF}" destId="{8FA2DFB4-7914-4CAF-89F1-9E72145F37FE}" srcOrd="0" destOrd="0" presId="urn:microsoft.com/office/officeart/2005/8/layout/StepDownProcess"/>
    <dgm:cxn modelId="{08582EA8-9BFE-4906-8F5D-6758B04EDEDE}" srcId="{9DDBF9DE-D6A8-4E57-A2B3-20D0C52A38BF}" destId="{CDDB55ED-E80B-4A2F-B6DE-2A3B89393CCF}" srcOrd="0" destOrd="0" parTransId="{338D8324-E0AD-45C9-8EB2-C5DEC68C5455}" sibTransId="{1A3D50DC-09A4-4137-B85D-6C37279A46B2}"/>
    <dgm:cxn modelId="{99918E1D-7876-4003-A735-7FBDC4581636}" srcId="{3AE8F49C-5398-4A6B-9438-385E6C4752F2}" destId="{F1AC5AA7-687E-4EB3-8502-F8774EEDA467}" srcOrd="0" destOrd="0" parTransId="{ED4667E2-B781-48AD-BAB6-6A5DB2AFB607}" sibTransId="{F2F281FA-6DE6-4754-8F41-B8B75D4F1ECF}"/>
    <dgm:cxn modelId="{A220260D-2083-425D-A8B9-4848BEED95BB}" type="presOf" srcId="{CDDB55ED-E80B-4A2F-B6DE-2A3B89393CCF}" destId="{227D7839-6C95-429F-AEB3-924F16373D0B}" srcOrd="0" destOrd="0" presId="urn:microsoft.com/office/officeart/2005/8/layout/StepDownProcess"/>
    <dgm:cxn modelId="{B496FF5E-E10A-4CDF-96F0-76133DA1E14F}" srcId="{E260E348-0229-4861-9059-BCBAFFF33F14}" destId="{3AE8F49C-5398-4A6B-9438-385E6C4752F2}" srcOrd="0" destOrd="0" parTransId="{BB11E609-F513-4191-9CB9-7B2961BB65F3}" sibTransId="{C3AB7B83-D09F-4D05-BBAA-FC983F397A95}"/>
    <dgm:cxn modelId="{44DDDFE9-1CC0-47A9-B5B5-415225BD4B78}" srcId="{E260E348-0229-4861-9059-BCBAFFF33F14}" destId="{9DDBF9DE-D6A8-4E57-A2B3-20D0C52A38BF}" srcOrd="1" destOrd="0" parTransId="{FC1F08C8-F8D7-4BB5-AC84-D6517865C4A9}" sibTransId="{381A4118-5D44-4314-9C3B-C493406E9854}"/>
    <dgm:cxn modelId="{31BAA59B-E153-43B4-ADDB-38A617088D44}" type="presOf" srcId="{7AB7782B-4147-4568-B2EC-591BDA918E46}" destId="{5E4B55E9-D7CB-48B2-A419-355C44FF862C}" srcOrd="0" destOrd="0" presId="urn:microsoft.com/office/officeart/2005/8/layout/StepDownProcess"/>
    <dgm:cxn modelId="{3D244E57-757C-427D-A938-FEE663791993}" type="presOf" srcId="{E260E348-0229-4861-9059-BCBAFFF33F14}" destId="{A42FE492-0C2A-4670-AE72-4A7D7A1096F5}" srcOrd="0" destOrd="0" presId="urn:microsoft.com/office/officeart/2005/8/layout/StepDownProcess"/>
    <dgm:cxn modelId="{03E1AFA9-F6E5-46B1-BB04-142B1C1EEEDA}" srcId="{E260E348-0229-4861-9059-BCBAFFF33F14}" destId="{7AB7782B-4147-4568-B2EC-591BDA918E46}" srcOrd="2" destOrd="0" parTransId="{0DAE6930-CA0F-476C-9627-3458E0480D41}" sibTransId="{7B43862D-42A0-4DBD-BEDB-7EF5282BA66A}"/>
    <dgm:cxn modelId="{E9894D97-9312-4C28-B843-6588433E5FA1}" type="presOf" srcId="{F1AC5AA7-687E-4EB3-8502-F8774EEDA467}" destId="{4B36BA83-7A38-4040-95D2-9F5ADEFFE8D6}" srcOrd="0" destOrd="0" presId="urn:microsoft.com/office/officeart/2005/8/layout/StepDownProcess"/>
    <dgm:cxn modelId="{C5B2F545-8167-4AC5-B3DD-1990B9F1F2FE}" type="presOf" srcId="{3AE8F49C-5398-4A6B-9438-385E6C4752F2}" destId="{BA2D4EFD-A978-413D-8A3E-8BEEF962EADD}" srcOrd="0" destOrd="0" presId="urn:microsoft.com/office/officeart/2005/8/layout/StepDownProcess"/>
    <dgm:cxn modelId="{CE1BAE8E-6BEA-469B-999E-CFE608A9A83B}" type="presParOf" srcId="{A42FE492-0C2A-4670-AE72-4A7D7A1096F5}" destId="{3C7D69B4-2E30-4AC6-975F-CC9F34089A26}" srcOrd="0" destOrd="0" presId="urn:microsoft.com/office/officeart/2005/8/layout/StepDownProcess"/>
    <dgm:cxn modelId="{B61DCDFE-1973-4464-A8EA-80CACEAFE9AB}" type="presParOf" srcId="{3C7D69B4-2E30-4AC6-975F-CC9F34089A26}" destId="{2385FEE9-98C4-49E3-95B6-EBBBF92D4DDC}" srcOrd="0" destOrd="0" presId="urn:microsoft.com/office/officeart/2005/8/layout/StepDownProcess"/>
    <dgm:cxn modelId="{D2BF54FB-504A-475B-A86A-26AC259D8F3C}" type="presParOf" srcId="{3C7D69B4-2E30-4AC6-975F-CC9F34089A26}" destId="{BA2D4EFD-A978-413D-8A3E-8BEEF962EADD}" srcOrd="1" destOrd="0" presId="urn:microsoft.com/office/officeart/2005/8/layout/StepDownProcess"/>
    <dgm:cxn modelId="{1A4BAFE8-4EC0-4CAD-BA88-4A3A494A460D}" type="presParOf" srcId="{3C7D69B4-2E30-4AC6-975F-CC9F34089A26}" destId="{4B36BA83-7A38-4040-95D2-9F5ADEFFE8D6}" srcOrd="2" destOrd="0" presId="urn:microsoft.com/office/officeart/2005/8/layout/StepDownProcess"/>
    <dgm:cxn modelId="{C2CAB6E4-3BC0-4A8D-BE02-F95A0E006527}" type="presParOf" srcId="{A42FE492-0C2A-4670-AE72-4A7D7A1096F5}" destId="{3B091950-70D7-4E79-BF98-FF9418C39C40}" srcOrd="1" destOrd="0" presId="urn:microsoft.com/office/officeart/2005/8/layout/StepDownProcess"/>
    <dgm:cxn modelId="{5A523A42-1BC9-4F2F-BDC6-ED3B67EF335C}" type="presParOf" srcId="{A42FE492-0C2A-4670-AE72-4A7D7A1096F5}" destId="{60A79649-233A-4F06-8586-2B958EBA5522}" srcOrd="2" destOrd="0" presId="urn:microsoft.com/office/officeart/2005/8/layout/StepDownProcess"/>
    <dgm:cxn modelId="{F6A251F3-F7F1-4301-B869-F0A5CC08A720}" type="presParOf" srcId="{60A79649-233A-4F06-8586-2B958EBA5522}" destId="{5FCEDB0D-6E59-445C-85BF-25163A8F8BC5}" srcOrd="0" destOrd="0" presId="urn:microsoft.com/office/officeart/2005/8/layout/StepDownProcess"/>
    <dgm:cxn modelId="{340FDE72-B436-4591-AED6-5175F5DB1AC4}" type="presParOf" srcId="{60A79649-233A-4F06-8586-2B958EBA5522}" destId="{8FA2DFB4-7914-4CAF-89F1-9E72145F37FE}" srcOrd="1" destOrd="0" presId="urn:microsoft.com/office/officeart/2005/8/layout/StepDownProcess"/>
    <dgm:cxn modelId="{104C5477-81CF-4D6D-B2D6-EE11B75A2E34}" type="presParOf" srcId="{60A79649-233A-4F06-8586-2B958EBA5522}" destId="{227D7839-6C95-429F-AEB3-924F16373D0B}" srcOrd="2" destOrd="0" presId="urn:microsoft.com/office/officeart/2005/8/layout/StepDownProcess"/>
    <dgm:cxn modelId="{60BF37F2-CC46-4AB1-8AE9-CDE0A917CB18}" type="presParOf" srcId="{A42FE492-0C2A-4670-AE72-4A7D7A1096F5}" destId="{6E33492E-3D50-46BC-AD8E-40DD50E174EC}" srcOrd="3" destOrd="0" presId="urn:microsoft.com/office/officeart/2005/8/layout/StepDownProcess"/>
    <dgm:cxn modelId="{BEEECA41-4121-4B8C-AB7B-D3BCC8C1EA61}" type="presParOf" srcId="{A42FE492-0C2A-4670-AE72-4A7D7A1096F5}" destId="{4E559594-5278-419B-9DE6-BE0FB63256CE}" srcOrd="4" destOrd="0" presId="urn:microsoft.com/office/officeart/2005/8/layout/StepDownProcess"/>
    <dgm:cxn modelId="{16BC59F2-A06B-4417-BDF2-9C78457A503D}" type="presParOf" srcId="{4E559594-5278-419B-9DE6-BE0FB63256CE}" destId="{5E4B55E9-D7CB-48B2-A419-355C44FF862C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E2103E3-FB75-4682-9EFE-E4423D159870}" type="doc">
      <dgm:prSet loTypeId="urn:microsoft.com/office/officeart/2008/layout/VerticalCurvedList" loCatId="list" qsTypeId="urn:microsoft.com/office/officeart/2005/8/quickstyle/simple1#2" qsCatId="simple" csTypeId="urn:microsoft.com/office/officeart/2005/8/colors/colorful3#1" csCatId="colorful" phldr="1"/>
      <dgm:spPr/>
    </dgm:pt>
    <dgm:pt modelId="{57DC147B-F000-4F75-9C6E-38CFC5FA0384}">
      <dgm:prSet phldrT="[Text]"/>
      <dgm:spPr/>
      <dgm:t>
        <a:bodyPr/>
        <a:lstStyle/>
        <a:p>
          <a:r>
            <a:rPr lang="ro-RO" b="1" dirty="0" smtClean="0"/>
            <a:t>Laboratoare de informatică</a:t>
          </a:r>
          <a:endParaRPr lang="ro-RO" b="1" dirty="0"/>
        </a:p>
      </dgm:t>
    </dgm:pt>
    <dgm:pt modelId="{5DF2AE4D-418C-4F77-9D8D-F800F6559EB1}" type="parTrans" cxnId="{FFC1C63F-3B2B-4C64-9BFF-B6CCDA04E4AD}">
      <dgm:prSet/>
      <dgm:spPr/>
      <dgm:t>
        <a:bodyPr/>
        <a:lstStyle/>
        <a:p>
          <a:endParaRPr lang="ro-RO"/>
        </a:p>
      </dgm:t>
    </dgm:pt>
    <dgm:pt modelId="{A2413E90-9FB1-4D84-9BD0-096087145940}" type="sibTrans" cxnId="{FFC1C63F-3B2B-4C64-9BFF-B6CCDA04E4AD}">
      <dgm:prSet/>
      <dgm:spPr/>
      <dgm:t>
        <a:bodyPr/>
        <a:lstStyle/>
        <a:p>
          <a:endParaRPr lang="ro-RO"/>
        </a:p>
      </dgm:t>
    </dgm:pt>
    <dgm:pt modelId="{23B0404E-17C6-40F9-9FBA-BF09FED10FDA}">
      <dgm:prSet/>
      <dgm:spPr/>
      <dgm:t>
        <a:bodyPr/>
        <a:lstStyle/>
        <a:p>
          <a:r>
            <a:rPr lang="ro-RO" b="1" dirty="0" smtClean="0"/>
            <a:t>Laboratoare</a:t>
          </a:r>
          <a:endParaRPr lang="ro-RO" b="1" dirty="0"/>
        </a:p>
      </dgm:t>
    </dgm:pt>
    <dgm:pt modelId="{8687849F-F4A7-4933-849B-810CFD33A65E}" type="parTrans" cxnId="{69939B3E-25BA-4439-97BC-CCABE9E84CE2}">
      <dgm:prSet/>
      <dgm:spPr/>
      <dgm:t>
        <a:bodyPr/>
        <a:lstStyle/>
        <a:p>
          <a:endParaRPr lang="ro-RO"/>
        </a:p>
      </dgm:t>
    </dgm:pt>
    <dgm:pt modelId="{70E18009-6A8E-46ED-9F76-AB0ADA27F702}" type="sibTrans" cxnId="{69939B3E-25BA-4439-97BC-CCABE9E84CE2}">
      <dgm:prSet/>
      <dgm:spPr/>
      <dgm:t>
        <a:bodyPr/>
        <a:lstStyle/>
        <a:p>
          <a:endParaRPr lang="ro-RO"/>
        </a:p>
      </dgm:t>
    </dgm:pt>
    <dgm:pt modelId="{E6636C43-D8E1-4A0F-A135-470D1E22CA80}">
      <dgm:prSet/>
      <dgm:spPr/>
      <dgm:t>
        <a:bodyPr/>
        <a:lstStyle/>
        <a:p>
          <a:r>
            <a:rPr lang="ro-RO" b="1" dirty="0" smtClean="0"/>
            <a:t>Cabinete de limbi moderne</a:t>
          </a:r>
          <a:endParaRPr lang="ro-RO" b="1" dirty="0"/>
        </a:p>
      </dgm:t>
    </dgm:pt>
    <dgm:pt modelId="{D6C8E925-5B44-4601-BC99-5C6A00D5FB83}" type="parTrans" cxnId="{BC9AA8FA-E109-473F-9D66-F1D9EBDBA997}">
      <dgm:prSet/>
      <dgm:spPr/>
      <dgm:t>
        <a:bodyPr/>
        <a:lstStyle/>
        <a:p>
          <a:endParaRPr lang="ro-RO"/>
        </a:p>
      </dgm:t>
    </dgm:pt>
    <dgm:pt modelId="{E685B269-7BF6-487F-A443-A1FFAA877BAB}" type="sibTrans" cxnId="{BC9AA8FA-E109-473F-9D66-F1D9EBDBA997}">
      <dgm:prSet/>
      <dgm:spPr/>
      <dgm:t>
        <a:bodyPr/>
        <a:lstStyle/>
        <a:p>
          <a:endParaRPr lang="ro-RO"/>
        </a:p>
      </dgm:t>
    </dgm:pt>
    <dgm:pt modelId="{CCF26871-B131-47AF-BEEE-BC29B71D4E9A}">
      <dgm:prSet/>
      <dgm:spPr/>
      <dgm:t>
        <a:bodyPr/>
        <a:lstStyle/>
        <a:p>
          <a:r>
            <a:rPr lang="ro-RO" b="1" dirty="0" smtClean="0"/>
            <a:t>Centrul de Documentare si Informare</a:t>
          </a:r>
          <a:endParaRPr lang="ro-RO" b="1" dirty="0"/>
        </a:p>
      </dgm:t>
    </dgm:pt>
    <dgm:pt modelId="{B058FC9F-160E-46A5-82FE-8A57259427D6}" type="parTrans" cxnId="{8A0167E6-7BCC-47B0-98A6-69F960A6F6B7}">
      <dgm:prSet/>
      <dgm:spPr/>
      <dgm:t>
        <a:bodyPr/>
        <a:lstStyle/>
        <a:p>
          <a:endParaRPr lang="ro-RO"/>
        </a:p>
      </dgm:t>
    </dgm:pt>
    <dgm:pt modelId="{C2DA6E19-9904-46D4-84A6-4DF0395FE849}" type="sibTrans" cxnId="{8A0167E6-7BCC-47B0-98A6-69F960A6F6B7}">
      <dgm:prSet/>
      <dgm:spPr/>
      <dgm:t>
        <a:bodyPr/>
        <a:lstStyle/>
        <a:p>
          <a:endParaRPr lang="ro-RO"/>
        </a:p>
      </dgm:t>
    </dgm:pt>
    <dgm:pt modelId="{6106869A-62DD-44B1-AFCA-823FB1BD5D64}">
      <dgm:prSet/>
      <dgm:spPr/>
      <dgm:t>
        <a:bodyPr/>
        <a:lstStyle/>
        <a:p>
          <a:r>
            <a:rPr lang="ro-RO" b="1" dirty="0" smtClean="0"/>
            <a:t>Biblioteca</a:t>
          </a:r>
          <a:endParaRPr lang="ro-RO" b="1" dirty="0"/>
        </a:p>
      </dgm:t>
    </dgm:pt>
    <dgm:pt modelId="{0192063C-9657-4B9C-A966-1A648FE336FD}" type="parTrans" cxnId="{44270F01-BA02-4971-84CA-9AA0587CD748}">
      <dgm:prSet/>
      <dgm:spPr/>
      <dgm:t>
        <a:bodyPr/>
        <a:lstStyle/>
        <a:p>
          <a:endParaRPr lang="ro-RO"/>
        </a:p>
      </dgm:t>
    </dgm:pt>
    <dgm:pt modelId="{99A95DB8-99DC-4F79-8880-EC4A3DE2D356}" type="sibTrans" cxnId="{44270F01-BA02-4971-84CA-9AA0587CD748}">
      <dgm:prSet/>
      <dgm:spPr/>
      <dgm:t>
        <a:bodyPr/>
        <a:lstStyle/>
        <a:p>
          <a:endParaRPr lang="ro-RO"/>
        </a:p>
      </dgm:t>
    </dgm:pt>
    <dgm:pt modelId="{4C901533-91D1-477F-84F0-3511211ABBFC}" type="pres">
      <dgm:prSet presAssocID="{6E2103E3-FB75-4682-9EFE-E4423D159870}" presName="Name0" presStyleCnt="0">
        <dgm:presLayoutVars>
          <dgm:chMax val="7"/>
          <dgm:chPref val="7"/>
          <dgm:dir/>
        </dgm:presLayoutVars>
      </dgm:prSet>
      <dgm:spPr/>
    </dgm:pt>
    <dgm:pt modelId="{D64F8F2F-D06D-4572-B86C-7BE840FD1CFC}" type="pres">
      <dgm:prSet presAssocID="{6E2103E3-FB75-4682-9EFE-E4423D159870}" presName="Name1" presStyleCnt="0"/>
      <dgm:spPr/>
    </dgm:pt>
    <dgm:pt modelId="{1BA44061-30DE-410D-A439-DD9ED640BAFF}" type="pres">
      <dgm:prSet presAssocID="{6E2103E3-FB75-4682-9EFE-E4423D159870}" presName="cycle" presStyleCnt="0"/>
      <dgm:spPr/>
    </dgm:pt>
    <dgm:pt modelId="{9C45C93C-2C11-4F1D-890C-E52F0452C7A6}" type="pres">
      <dgm:prSet presAssocID="{6E2103E3-FB75-4682-9EFE-E4423D159870}" presName="srcNode" presStyleLbl="node1" presStyleIdx="0" presStyleCnt="5"/>
      <dgm:spPr/>
    </dgm:pt>
    <dgm:pt modelId="{031EB5F0-E39B-4CAF-9780-CA1F59EB5EE4}" type="pres">
      <dgm:prSet presAssocID="{6E2103E3-FB75-4682-9EFE-E4423D159870}" presName="conn" presStyleLbl="parChTrans1D2" presStyleIdx="0" presStyleCnt="1"/>
      <dgm:spPr/>
      <dgm:t>
        <a:bodyPr/>
        <a:lstStyle/>
        <a:p>
          <a:endParaRPr lang="ro-RO"/>
        </a:p>
      </dgm:t>
    </dgm:pt>
    <dgm:pt modelId="{8AA6C8E6-0796-4051-8225-77698A94903F}" type="pres">
      <dgm:prSet presAssocID="{6E2103E3-FB75-4682-9EFE-E4423D159870}" presName="extraNode" presStyleLbl="node1" presStyleIdx="0" presStyleCnt="5"/>
      <dgm:spPr/>
    </dgm:pt>
    <dgm:pt modelId="{F9907654-9AC7-4907-9562-9E91D185BD46}" type="pres">
      <dgm:prSet presAssocID="{6E2103E3-FB75-4682-9EFE-E4423D159870}" presName="dstNode" presStyleLbl="node1" presStyleIdx="0" presStyleCnt="5"/>
      <dgm:spPr/>
    </dgm:pt>
    <dgm:pt modelId="{5E3EDF64-E87C-4885-B287-283F02AE3F9F}" type="pres">
      <dgm:prSet presAssocID="{57DC147B-F000-4F75-9C6E-38CFC5FA0384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0EAECC26-04FD-4538-B28C-B9726BC292C7}" type="pres">
      <dgm:prSet presAssocID="{57DC147B-F000-4F75-9C6E-38CFC5FA0384}" presName="accent_1" presStyleCnt="0"/>
      <dgm:spPr/>
    </dgm:pt>
    <dgm:pt modelId="{05D0ACAF-CD33-4945-9932-BCE5B63DCB08}" type="pres">
      <dgm:prSet presAssocID="{57DC147B-F000-4F75-9C6E-38CFC5FA0384}" presName="accentRepeatNode" presStyleLbl="solidFgAcc1" presStyleIdx="0" presStyleCnt="5"/>
      <dgm:spPr/>
    </dgm:pt>
    <dgm:pt modelId="{694BE563-3A57-494E-A881-C1FC303ADD9A}" type="pres">
      <dgm:prSet presAssocID="{23B0404E-17C6-40F9-9FBA-BF09FED10FDA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45D5E2FD-1252-4D17-AA52-5124E854C0B8}" type="pres">
      <dgm:prSet presAssocID="{23B0404E-17C6-40F9-9FBA-BF09FED10FDA}" presName="accent_2" presStyleCnt="0"/>
      <dgm:spPr/>
    </dgm:pt>
    <dgm:pt modelId="{C8664BA9-31B5-4744-A5BA-956DBF7C67C6}" type="pres">
      <dgm:prSet presAssocID="{23B0404E-17C6-40F9-9FBA-BF09FED10FDA}" presName="accentRepeatNode" presStyleLbl="solidFgAcc1" presStyleIdx="1" presStyleCnt="5"/>
      <dgm:spPr/>
    </dgm:pt>
    <dgm:pt modelId="{4AE30F0A-07C7-4F82-B7F7-9DF0FCDAACDE}" type="pres">
      <dgm:prSet presAssocID="{E6636C43-D8E1-4A0F-A135-470D1E22CA80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57E25026-68DB-4E3C-993D-89668F26F499}" type="pres">
      <dgm:prSet presAssocID="{E6636C43-D8E1-4A0F-A135-470D1E22CA80}" presName="accent_3" presStyleCnt="0"/>
      <dgm:spPr/>
    </dgm:pt>
    <dgm:pt modelId="{835289F9-05B5-4FCC-8B44-8EFBC241A90F}" type="pres">
      <dgm:prSet presAssocID="{E6636C43-D8E1-4A0F-A135-470D1E22CA80}" presName="accentRepeatNode" presStyleLbl="solidFgAcc1" presStyleIdx="2" presStyleCnt="5"/>
      <dgm:spPr/>
    </dgm:pt>
    <dgm:pt modelId="{9FD20A0F-E9AA-4B24-AFC6-53FAA20578F9}" type="pres">
      <dgm:prSet presAssocID="{CCF26871-B131-47AF-BEEE-BC29B71D4E9A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DD4D2D7B-8342-4E5C-8F68-896935E7DBFD}" type="pres">
      <dgm:prSet presAssocID="{CCF26871-B131-47AF-BEEE-BC29B71D4E9A}" presName="accent_4" presStyleCnt="0"/>
      <dgm:spPr/>
    </dgm:pt>
    <dgm:pt modelId="{182B7FC7-80D1-46F3-8501-8DC2E8420B42}" type="pres">
      <dgm:prSet presAssocID="{CCF26871-B131-47AF-BEEE-BC29B71D4E9A}" presName="accentRepeatNode" presStyleLbl="solidFgAcc1" presStyleIdx="3" presStyleCnt="5"/>
      <dgm:spPr/>
    </dgm:pt>
    <dgm:pt modelId="{8B21821D-AC92-412C-97F6-B9211DC8B53D}" type="pres">
      <dgm:prSet presAssocID="{6106869A-62DD-44B1-AFCA-823FB1BD5D64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E040D16F-8C7F-42D9-9C96-0C37FC0C2F1A}" type="pres">
      <dgm:prSet presAssocID="{6106869A-62DD-44B1-AFCA-823FB1BD5D64}" presName="accent_5" presStyleCnt="0"/>
      <dgm:spPr/>
    </dgm:pt>
    <dgm:pt modelId="{076C6064-7490-410F-A13D-B6D1350E36C2}" type="pres">
      <dgm:prSet presAssocID="{6106869A-62DD-44B1-AFCA-823FB1BD5D64}" presName="accentRepeatNode" presStyleLbl="solidFgAcc1" presStyleIdx="4" presStyleCnt="5"/>
      <dgm:spPr/>
    </dgm:pt>
  </dgm:ptLst>
  <dgm:cxnLst>
    <dgm:cxn modelId="{997886CA-895C-4306-85F0-25FA3291684C}" type="presOf" srcId="{6E2103E3-FB75-4682-9EFE-E4423D159870}" destId="{4C901533-91D1-477F-84F0-3511211ABBFC}" srcOrd="0" destOrd="0" presId="urn:microsoft.com/office/officeart/2008/layout/VerticalCurvedList"/>
    <dgm:cxn modelId="{7C586441-B36D-4B39-8298-DA21E5AD3A1A}" type="presOf" srcId="{57DC147B-F000-4F75-9C6E-38CFC5FA0384}" destId="{5E3EDF64-E87C-4885-B287-283F02AE3F9F}" srcOrd="0" destOrd="0" presId="urn:microsoft.com/office/officeart/2008/layout/VerticalCurvedList"/>
    <dgm:cxn modelId="{8A0167E6-7BCC-47B0-98A6-69F960A6F6B7}" srcId="{6E2103E3-FB75-4682-9EFE-E4423D159870}" destId="{CCF26871-B131-47AF-BEEE-BC29B71D4E9A}" srcOrd="3" destOrd="0" parTransId="{B058FC9F-160E-46A5-82FE-8A57259427D6}" sibTransId="{C2DA6E19-9904-46D4-84A6-4DF0395FE849}"/>
    <dgm:cxn modelId="{BC9AA8FA-E109-473F-9D66-F1D9EBDBA997}" srcId="{6E2103E3-FB75-4682-9EFE-E4423D159870}" destId="{E6636C43-D8E1-4A0F-A135-470D1E22CA80}" srcOrd="2" destOrd="0" parTransId="{D6C8E925-5B44-4601-BC99-5C6A00D5FB83}" sibTransId="{E685B269-7BF6-487F-A443-A1FFAA877BAB}"/>
    <dgm:cxn modelId="{FFC1C63F-3B2B-4C64-9BFF-B6CCDA04E4AD}" srcId="{6E2103E3-FB75-4682-9EFE-E4423D159870}" destId="{57DC147B-F000-4F75-9C6E-38CFC5FA0384}" srcOrd="0" destOrd="0" parTransId="{5DF2AE4D-418C-4F77-9D8D-F800F6559EB1}" sibTransId="{A2413E90-9FB1-4D84-9BD0-096087145940}"/>
    <dgm:cxn modelId="{1C43AF04-052D-4EC2-9AD0-5C81195B3CEB}" type="presOf" srcId="{E6636C43-D8E1-4A0F-A135-470D1E22CA80}" destId="{4AE30F0A-07C7-4F82-B7F7-9DF0FCDAACDE}" srcOrd="0" destOrd="0" presId="urn:microsoft.com/office/officeart/2008/layout/VerticalCurvedList"/>
    <dgm:cxn modelId="{44270F01-BA02-4971-84CA-9AA0587CD748}" srcId="{6E2103E3-FB75-4682-9EFE-E4423D159870}" destId="{6106869A-62DD-44B1-AFCA-823FB1BD5D64}" srcOrd="4" destOrd="0" parTransId="{0192063C-9657-4B9C-A966-1A648FE336FD}" sibTransId="{99A95DB8-99DC-4F79-8880-EC4A3DE2D356}"/>
    <dgm:cxn modelId="{75996BBB-5F22-4FDE-9638-A49CC391990F}" type="presOf" srcId="{A2413E90-9FB1-4D84-9BD0-096087145940}" destId="{031EB5F0-E39B-4CAF-9780-CA1F59EB5EE4}" srcOrd="0" destOrd="0" presId="urn:microsoft.com/office/officeart/2008/layout/VerticalCurvedList"/>
    <dgm:cxn modelId="{D4DD2FB0-09FF-4EF3-AFA4-E0A192BC5C93}" type="presOf" srcId="{CCF26871-B131-47AF-BEEE-BC29B71D4E9A}" destId="{9FD20A0F-E9AA-4B24-AFC6-53FAA20578F9}" srcOrd="0" destOrd="0" presId="urn:microsoft.com/office/officeart/2008/layout/VerticalCurvedList"/>
    <dgm:cxn modelId="{AC5A87CF-813C-4E65-8A98-9F9298840036}" type="presOf" srcId="{6106869A-62DD-44B1-AFCA-823FB1BD5D64}" destId="{8B21821D-AC92-412C-97F6-B9211DC8B53D}" srcOrd="0" destOrd="0" presId="urn:microsoft.com/office/officeart/2008/layout/VerticalCurvedList"/>
    <dgm:cxn modelId="{CF19CDF3-67C7-4B7F-B869-AD8D2BCCEA08}" type="presOf" srcId="{23B0404E-17C6-40F9-9FBA-BF09FED10FDA}" destId="{694BE563-3A57-494E-A881-C1FC303ADD9A}" srcOrd="0" destOrd="0" presId="urn:microsoft.com/office/officeart/2008/layout/VerticalCurvedList"/>
    <dgm:cxn modelId="{69939B3E-25BA-4439-97BC-CCABE9E84CE2}" srcId="{6E2103E3-FB75-4682-9EFE-E4423D159870}" destId="{23B0404E-17C6-40F9-9FBA-BF09FED10FDA}" srcOrd="1" destOrd="0" parTransId="{8687849F-F4A7-4933-849B-810CFD33A65E}" sibTransId="{70E18009-6A8E-46ED-9F76-AB0ADA27F702}"/>
    <dgm:cxn modelId="{5BBDB6CA-543C-4600-9AC9-072179444049}" type="presParOf" srcId="{4C901533-91D1-477F-84F0-3511211ABBFC}" destId="{D64F8F2F-D06D-4572-B86C-7BE840FD1CFC}" srcOrd="0" destOrd="0" presId="urn:microsoft.com/office/officeart/2008/layout/VerticalCurvedList"/>
    <dgm:cxn modelId="{3586DEE8-B0C8-4267-81AB-DCB17F75C940}" type="presParOf" srcId="{D64F8F2F-D06D-4572-B86C-7BE840FD1CFC}" destId="{1BA44061-30DE-410D-A439-DD9ED640BAFF}" srcOrd="0" destOrd="0" presId="urn:microsoft.com/office/officeart/2008/layout/VerticalCurvedList"/>
    <dgm:cxn modelId="{8E8CF872-99AB-4908-912B-6F66CF7E01C5}" type="presParOf" srcId="{1BA44061-30DE-410D-A439-DD9ED640BAFF}" destId="{9C45C93C-2C11-4F1D-890C-E52F0452C7A6}" srcOrd="0" destOrd="0" presId="urn:microsoft.com/office/officeart/2008/layout/VerticalCurvedList"/>
    <dgm:cxn modelId="{4BBFAA58-2A08-4B0C-8A03-B1979E9DA0F6}" type="presParOf" srcId="{1BA44061-30DE-410D-A439-DD9ED640BAFF}" destId="{031EB5F0-E39B-4CAF-9780-CA1F59EB5EE4}" srcOrd="1" destOrd="0" presId="urn:microsoft.com/office/officeart/2008/layout/VerticalCurvedList"/>
    <dgm:cxn modelId="{0B9C81AC-AA6F-42DF-84DC-5A911FA66D0A}" type="presParOf" srcId="{1BA44061-30DE-410D-A439-DD9ED640BAFF}" destId="{8AA6C8E6-0796-4051-8225-77698A94903F}" srcOrd="2" destOrd="0" presId="urn:microsoft.com/office/officeart/2008/layout/VerticalCurvedList"/>
    <dgm:cxn modelId="{869FC074-1E9C-44E6-9665-CA9EBFB4BE8C}" type="presParOf" srcId="{1BA44061-30DE-410D-A439-DD9ED640BAFF}" destId="{F9907654-9AC7-4907-9562-9E91D185BD46}" srcOrd="3" destOrd="0" presId="urn:microsoft.com/office/officeart/2008/layout/VerticalCurvedList"/>
    <dgm:cxn modelId="{6D97762E-C4DC-4553-A668-9D015CB38671}" type="presParOf" srcId="{D64F8F2F-D06D-4572-B86C-7BE840FD1CFC}" destId="{5E3EDF64-E87C-4885-B287-283F02AE3F9F}" srcOrd="1" destOrd="0" presId="urn:microsoft.com/office/officeart/2008/layout/VerticalCurvedList"/>
    <dgm:cxn modelId="{12BB7C9A-12E4-4262-AE87-7BC468FC6560}" type="presParOf" srcId="{D64F8F2F-D06D-4572-B86C-7BE840FD1CFC}" destId="{0EAECC26-04FD-4538-B28C-B9726BC292C7}" srcOrd="2" destOrd="0" presId="urn:microsoft.com/office/officeart/2008/layout/VerticalCurvedList"/>
    <dgm:cxn modelId="{1F6547CD-FE50-4EB7-BABB-C72D697C36D6}" type="presParOf" srcId="{0EAECC26-04FD-4538-B28C-B9726BC292C7}" destId="{05D0ACAF-CD33-4945-9932-BCE5B63DCB08}" srcOrd="0" destOrd="0" presId="urn:microsoft.com/office/officeart/2008/layout/VerticalCurvedList"/>
    <dgm:cxn modelId="{81ACB49A-0690-41DA-AD1E-A4082F06683D}" type="presParOf" srcId="{D64F8F2F-D06D-4572-B86C-7BE840FD1CFC}" destId="{694BE563-3A57-494E-A881-C1FC303ADD9A}" srcOrd="3" destOrd="0" presId="urn:microsoft.com/office/officeart/2008/layout/VerticalCurvedList"/>
    <dgm:cxn modelId="{74C211C5-2CB8-48FF-9213-50C0C2D3E18B}" type="presParOf" srcId="{D64F8F2F-D06D-4572-B86C-7BE840FD1CFC}" destId="{45D5E2FD-1252-4D17-AA52-5124E854C0B8}" srcOrd="4" destOrd="0" presId="urn:microsoft.com/office/officeart/2008/layout/VerticalCurvedList"/>
    <dgm:cxn modelId="{21244B6D-4597-4A19-9237-8F9E48C9352F}" type="presParOf" srcId="{45D5E2FD-1252-4D17-AA52-5124E854C0B8}" destId="{C8664BA9-31B5-4744-A5BA-956DBF7C67C6}" srcOrd="0" destOrd="0" presId="urn:microsoft.com/office/officeart/2008/layout/VerticalCurvedList"/>
    <dgm:cxn modelId="{E65FF4B7-6CC5-4396-86D5-23F036FCF95E}" type="presParOf" srcId="{D64F8F2F-D06D-4572-B86C-7BE840FD1CFC}" destId="{4AE30F0A-07C7-4F82-B7F7-9DF0FCDAACDE}" srcOrd="5" destOrd="0" presId="urn:microsoft.com/office/officeart/2008/layout/VerticalCurvedList"/>
    <dgm:cxn modelId="{0155BD5C-779B-466D-8F6C-6DE4753366BD}" type="presParOf" srcId="{D64F8F2F-D06D-4572-B86C-7BE840FD1CFC}" destId="{57E25026-68DB-4E3C-993D-89668F26F499}" srcOrd="6" destOrd="0" presId="urn:microsoft.com/office/officeart/2008/layout/VerticalCurvedList"/>
    <dgm:cxn modelId="{70CA0883-CEFD-4A07-A6EE-36AA945CB9B1}" type="presParOf" srcId="{57E25026-68DB-4E3C-993D-89668F26F499}" destId="{835289F9-05B5-4FCC-8B44-8EFBC241A90F}" srcOrd="0" destOrd="0" presId="urn:microsoft.com/office/officeart/2008/layout/VerticalCurvedList"/>
    <dgm:cxn modelId="{A75645DE-3F04-4FDC-A878-F45FCACFB66F}" type="presParOf" srcId="{D64F8F2F-D06D-4572-B86C-7BE840FD1CFC}" destId="{9FD20A0F-E9AA-4B24-AFC6-53FAA20578F9}" srcOrd="7" destOrd="0" presId="urn:microsoft.com/office/officeart/2008/layout/VerticalCurvedList"/>
    <dgm:cxn modelId="{A2FFA09C-5CB6-4A1E-9491-1A01A313DCEC}" type="presParOf" srcId="{D64F8F2F-D06D-4572-B86C-7BE840FD1CFC}" destId="{DD4D2D7B-8342-4E5C-8F68-896935E7DBFD}" srcOrd="8" destOrd="0" presId="urn:microsoft.com/office/officeart/2008/layout/VerticalCurvedList"/>
    <dgm:cxn modelId="{75825F0E-BAF3-4324-9FFC-E3F337945C3E}" type="presParOf" srcId="{DD4D2D7B-8342-4E5C-8F68-896935E7DBFD}" destId="{182B7FC7-80D1-46F3-8501-8DC2E8420B42}" srcOrd="0" destOrd="0" presId="urn:microsoft.com/office/officeart/2008/layout/VerticalCurvedList"/>
    <dgm:cxn modelId="{7D41F77E-6C0F-4D95-9B1E-5D81EA9A5A35}" type="presParOf" srcId="{D64F8F2F-D06D-4572-B86C-7BE840FD1CFC}" destId="{8B21821D-AC92-412C-97F6-B9211DC8B53D}" srcOrd="9" destOrd="0" presId="urn:microsoft.com/office/officeart/2008/layout/VerticalCurvedList"/>
    <dgm:cxn modelId="{DAB84F4A-4953-464E-AD28-27D5EB51FF02}" type="presParOf" srcId="{D64F8F2F-D06D-4572-B86C-7BE840FD1CFC}" destId="{E040D16F-8C7F-42D9-9C96-0C37FC0C2F1A}" srcOrd="10" destOrd="0" presId="urn:microsoft.com/office/officeart/2008/layout/VerticalCurvedList"/>
    <dgm:cxn modelId="{B8ED1D48-8D46-4193-9B3B-BF384F6311A1}" type="presParOf" srcId="{E040D16F-8C7F-42D9-9C96-0C37FC0C2F1A}" destId="{076C6064-7490-410F-A13D-B6D1350E36C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B6F2852-A9D4-475A-A943-20E4786204E1}" type="doc">
      <dgm:prSet loTypeId="urn:microsoft.com/office/officeart/2005/8/layout/list1#1" loCatId="list" qsTypeId="urn:microsoft.com/office/officeart/2005/8/quickstyle/3d2#1" qsCatId="3D" csTypeId="urn:microsoft.com/office/officeart/2005/8/colors/colorful2#1" csCatId="colorful" phldr="1"/>
      <dgm:spPr/>
      <dgm:t>
        <a:bodyPr/>
        <a:lstStyle/>
        <a:p>
          <a:endParaRPr lang="ro-RO"/>
        </a:p>
      </dgm:t>
    </dgm:pt>
    <dgm:pt modelId="{9789B27D-D58A-4B27-BC9E-1045AE48F4ED}">
      <dgm:prSet phldrT="[Text]"/>
      <dgm:spPr/>
      <dgm:t>
        <a:bodyPr/>
        <a:lstStyle/>
        <a:p>
          <a:r>
            <a:rPr lang="en-US" b="1" dirty="0" err="1" smtClean="0"/>
            <a:t>Uni</a:t>
          </a:r>
          <a:r>
            <a:rPr lang="ro-RO" b="1" dirty="0" smtClean="0"/>
            <a:t>c in regiune</a:t>
          </a:r>
          <a:endParaRPr lang="ro-RO" b="1" dirty="0"/>
        </a:p>
      </dgm:t>
    </dgm:pt>
    <dgm:pt modelId="{D26F0950-6C9B-40B1-B322-2B7C4B9A1A62}" type="parTrans" cxnId="{033B3530-0110-4C4F-BEE7-482C92AA6033}">
      <dgm:prSet/>
      <dgm:spPr/>
      <dgm:t>
        <a:bodyPr/>
        <a:lstStyle/>
        <a:p>
          <a:endParaRPr lang="ro-RO" b="1"/>
        </a:p>
      </dgm:t>
    </dgm:pt>
    <dgm:pt modelId="{B1281EA8-CE1A-412A-BBEB-A92D7EF9AEF1}" type="sibTrans" cxnId="{033B3530-0110-4C4F-BEE7-482C92AA6033}">
      <dgm:prSet/>
      <dgm:spPr/>
      <dgm:t>
        <a:bodyPr/>
        <a:lstStyle/>
        <a:p>
          <a:endParaRPr lang="ro-RO" b="1"/>
        </a:p>
      </dgm:t>
    </dgm:pt>
    <dgm:pt modelId="{B18244BB-B38F-44C1-8A29-3B7B6EB440DE}">
      <dgm:prSet phldrT="[Text]"/>
      <dgm:spPr/>
      <dgm:t>
        <a:bodyPr/>
        <a:lstStyle/>
        <a:p>
          <a:r>
            <a:rPr lang="ro-RO" b="1" dirty="0" smtClean="0"/>
            <a:t>Technician  Agromontan</a:t>
          </a:r>
          <a:endParaRPr lang="ro-RO" b="1" dirty="0"/>
        </a:p>
      </dgm:t>
    </dgm:pt>
    <dgm:pt modelId="{667E5152-D0CB-4B80-8414-9A87CE249DD0}" type="parTrans" cxnId="{76ADF65F-9598-476F-A8B5-6B5FA19787A7}">
      <dgm:prSet/>
      <dgm:spPr/>
      <dgm:t>
        <a:bodyPr/>
        <a:lstStyle/>
        <a:p>
          <a:endParaRPr lang="ro-RO" b="1"/>
        </a:p>
      </dgm:t>
    </dgm:pt>
    <dgm:pt modelId="{5D425780-0BC7-49FB-8F62-6E1E23CA1A6D}" type="sibTrans" cxnId="{76ADF65F-9598-476F-A8B5-6B5FA19787A7}">
      <dgm:prSet/>
      <dgm:spPr/>
      <dgm:t>
        <a:bodyPr/>
        <a:lstStyle/>
        <a:p>
          <a:endParaRPr lang="ro-RO" b="1"/>
        </a:p>
      </dgm:t>
    </dgm:pt>
    <dgm:pt modelId="{1991A824-D8F3-4DA8-AA32-D5C245DCE21E}">
      <dgm:prSet/>
      <dgm:spPr/>
      <dgm:t>
        <a:bodyPr/>
        <a:lstStyle/>
        <a:p>
          <a:r>
            <a:rPr lang="ro-RO" b="1" dirty="0" smtClean="0"/>
            <a:t>Tehnician protectia plantelor – finanțat de la buget</a:t>
          </a:r>
          <a:endParaRPr lang="ro-RO" b="1" dirty="0"/>
        </a:p>
      </dgm:t>
    </dgm:pt>
    <dgm:pt modelId="{35E83B82-539D-44A9-8D0D-F9C90D323EFD}" type="parTrans" cxnId="{6814EF8F-AB67-4971-9C6F-B6FF1759A1BF}">
      <dgm:prSet/>
      <dgm:spPr/>
      <dgm:t>
        <a:bodyPr/>
        <a:lstStyle/>
        <a:p>
          <a:endParaRPr lang="ro-RO" b="1"/>
        </a:p>
      </dgm:t>
    </dgm:pt>
    <dgm:pt modelId="{07131325-0739-4A59-BDF5-4ED423B0F5B1}" type="sibTrans" cxnId="{6814EF8F-AB67-4971-9C6F-B6FF1759A1BF}">
      <dgm:prSet/>
      <dgm:spPr/>
      <dgm:t>
        <a:bodyPr/>
        <a:lstStyle/>
        <a:p>
          <a:endParaRPr lang="ro-RO" b="1"/>
        </a:p>
      </dgm:t>
    </dgm:pt>
    <dgm:pt modelId="{BC00A750-6D4D-4D71-8DAA-877A144A8F44}">
      <dgm:prSet/>
      <dgm:spPr/>
      <dgm:t>
        <a:bodyPr/>
        <a:lstStyle/>
        <a:p>
          <a:r>
            <a:rPr lang="ro-RO" b="1" dirty="0" err="1" smtClean="0"/>
            <a:t>Technician</a:t>
          </a:r>
          <a:r>
            <a:rPr lang="ro-RO" b="1" dirty="0" smtClean="0"/>
            <a:t> veterinar</a:t>
          </a:r>
          <a:endParaRPr lang="ro-RO" b="1" dirty="0"/>
        </a:p>
      </dgm:t>
    </dgm:pt>
    <dgm:pt modelId="{92A44FC6-4132-46C9-AEA1-BBD62745698A}" type="parTrans" cxnId="{1FAC6FEA-BA25-4942-9018-1B4389E824AD}">
      <dgm:prSet/>
      <dgm:spPr/>
      <dgm:t>
        <a:bodyPr/>
        <a:lstStyle/>
        <a:p>
          <a:endParaRPr lang="ro-RO" b="1"/>
        </a:p>
      </dgm:t>
    </dgm:pt>
    <dgm:pt modelId="{7CA4E940-0550-4026-8F58-8106B39764DA}" type="sibTrans" cxnId="{1FAC6FEA-BA25-4942-9018-1B4389E824AD}">
      <dgm:prSet/>
      <dgm:spPr/>
      <dgm:t>
        <a:bodyPr/>
        <a:lstStyle/>
        <a:p>
          <a:endParaRPr lang="ro-RO" b="1"/>
        </a:p>
      </dgm:t>
    </dgm:pt>
    <dgm:pt modelId="{76B50AE0-DD85-4852-89F5-1A9A50F1FB5C}">
      <dgm:prSet/>
      <dgm:spPr/>
      <dgm:t>
        <a:bodyPr/>
        <a:lstStyle/>
        <a:p>
          <a:r>
            <a:rPr lang="ro-RO" b="1" dirty="0" smtClean="0"/>
            <a:t>Tehnician în activități economice</a:t>
          </a:r>
          <a:endParaRPr lang="ro-RO" b="1" dirty="0"/>
        </a:p>
      </dgm:t>
    </dgm:pt>
    <dgm:pt modelId="{3BEBEB51-A666-44EC-9EB8-3F6FE9AB920C}" type="parTrans" cxnId="{77DEB1B8-A31C-4491-8434-4AF809698390}">
      <dgm:prSet/>
      <dgm:spPr/>
      <dgm:t>
        <a:bodyPr/>
        <a:lstStyle/>
        <a:p>
          <a:endParaRPr lang="ro-RO" b="1"/>
        </a:p>
      </dgm:t>
    </dgm:pt>
    <dgm:pt modelId="{0538D6E0-4213-48FF-8BC9-A11D385FBFC4}" type="sibTrans" cxnId="{77DEB1B8-A31C-4491-8434-4AF809698390}">
      <dgm:prSet/>
      <dgm:spPr/>
      <dgm:t>
        <a:bodyPr/>
        <a:lstStyle/>
        <a:p>
          <a:endParaRPr lang="ro-RO" b="1"/>
        </a:p>
      </dgm:t>
    </dgm:pt>
    <dgm:pt modelId="{5D043008-6606-4746-A2BA-8E0970E409BF}">
      <dgm:prSet/>
      <dgm:spPr/>
      <dgm:t>
        <a:bodyPr/>
        <a:lstStyle/>
        <a:p>
          <a:r>
            <a:rPr lang="ro-RO" b="1" dirty="0" err="1" smtClean="0"/>
            <a:t>Stiintele</a:t>
          </a:r>
          <a:r>
            <a:rPr lang="ro-RO" b="1" dirty="0" smtClean="0"/>
            <a:t> naturii</a:t>
          </a:r>
          <a:endParaRPr lang="ro-RO" b="1" dirty="0"/>
        </a:p>
      </dgm:t>
    </dgm:pt>
    <dgm:pt modelId="{D0014390-4537-44DC-AB86-96A70B6B7EDE}" type="parTrans" cxnId="{50FDDC26-2840-4A55-8BC6-BE8EED3376C7}">
      <dgm:prSet/>
      <dgm:spPr/>
      <dgm:t>
        <a:bodyPr/>
        <a:lstStyle/>
        <a:p>
          <a:endParaRPr lang="ro-RO" b="1"/>
        </a:p>
      </dgm:t>
    </dgm:pt>
    <dgm:pt modelId="{492A6BE8-D444-441D-A95F-7980438C091C}" type="sibTrans" cxnId="{50FDDC26-2840-4A55-8BC6-BE8EED3376C7}">
      <dgm:prSet/>
      <dgm:spPr/>
      <dgm:t>
        <a:bodyPr/>
        <a:lstStyle/>
        <a:p>
          <a:endParaRPr lang="ro-RO" b="1"/>
        </a:p>
      </dgm:t>
    </dgm:pt>
    <dgm:pt modelId="{B22842E7-9DA5-4C3B-843C-2999FEEA43AC}">
      <dgm:prSet phldrT="[Text]"/>
      <dgm:spPr/>
      <dgm:t>
        <a:bodyPr/>
        <a:lstStyle/>
        <a:p>
          <a:r>
            <a:rPr lang="ro-RO" b="1" dirty="0" smtClean="0"/>
            <a:t>Tehnician ecolog </a:t>
          </a:r>
          <a:r>
            <a:rPr lang="it-IT" b="1" dirty="0" smtClean="0"/>
            <a:t>și protecția calității mediului</a:t>
          </a:r>
          <a:endParaRPr lang="ro-RO" b="1" dirty="0"/>
        </a:p>
      </dgm:t>
    </dgm:pt>
    <dgm:pt modelId="{B96CD51C-CCCE-4858-8940-61AB66A492F9}" type="sibTrans" cxnId="{C98B1168-E820-43A9-A3A5-6CA96086E1C9}">
      <dgm:prSet/>
      <dgm:spPr/>
      <dgm:t>
        <a:bodyPr/>
        <a:lstStyle/>
        <a:p>
          <a:endParaRPr lang="ro-RO" b="1"/>
        </a:p>
      </dgm:t>
    </dgm:pt>
    <dgm:pt modelId="{0ABE931A-EC54-41F9-8C10-E3A5CF464246}" type="parTrans" cxnId="{C98B1168-E820-43A9-A3A5-6CA96086E1C9}">
      <dgm:prSet/>
      <dgm:spPr/>
      <dgm:t>
        <a:bodyPr/>
        <a:lstStyle/>
        <a:p>
          <a:endParaRPr lang="ro-RO" b="1"/>
        </a:p>
      </dgm:t>
    </dgm:pt>
    <dgm:pt modelId="{7BEDF422-ACA2-4E81-AD90-37A06392D238}">
      <dgm:prSet/>
      <dgm:spPr/>
      <dgm:t>
        <a:bodyPr/>
        <a:lstStyle/>
        <a:p>
          <a:r>
            <a:rPr lang="ro-RO" b="1" dirty="0" smtClean="0"/>
            <a:t>Mecanic Auto – </a:t>
          </a:r>
          <a:r>
            <a:rPr lang="ro-RO" b="1" dirty="0" err="1" smtClean="0"/>
            <a:t>inv</a:t>
          </a:r>
          <a:r>
            <a:rPr lang="ro-RO" b="1" dirty="0" smtClean="0"/>
            <a:t>. profesional</a:t>
          </a:r>
          <a:endParaRPr lang="ro-RO" b="1" dirty="0"/>
        </a:p>
      </dgm:t>
    </dgm:pt>
    <dgm:pt modelId="{57F0F95F-06E4-492D-914F-AF845E744B5F}" type="parTrans" cxnId="{6E68F967-F39D-49DD-BF88-F0229DB7DDD7}">
      <dgm:prSet/>
      <dgm:spPr/>
    </dgm:pt>
    <dgm:pt modelId="{B8F2A3D3-0216-4ACB-9209-BBD28DB953A3}" type="sibTrans" cxnId="{6E68F967-F39D-49DD-BF88-F0229DB7DDD7}">
      <dgm:prSet/>
      <dgm:spPr/>
    </dgm:pt>
    <dgm:pt modelId="{CD76DB7D-216C-4524-A9B3-87943875DC80}" type="pres">
      <dgm:prSet presAssocID="{8B6F2852-A9D4-475A-A943-20E4786204E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o-RO"/>
        </a:p>
      </dgm:t>
    </dgm:pt>
    <dgm:pt modelId="{FFE0809D-8E82-45ED-BBB1-27B60C0DCD6F}" type="pres">
      <dgm:prSet presAssocID="{B22842E7-9DA5-4C3B-843C-2999FEEA43AC}" presName="parentLin" presStyleCnt="0"/>
      <dgm:spPr/>
    </dgm:pt>
    <dgm:pt modelId="{6B50A712-F5D2-4055-A4DD-FAF1489E92F8}" type="pres">
      <dgm:prSet presAssocID="{B22842E7-9DA5-4C3B-843C-2999FEEA43AC}" presName="parentLeftMargin" presStyleLbl="node1" presStyleIdx="0" presStyleCnt="7"/>
      <dgm:spPr/>
      <dgm:t>
        <a:bodyPr/>
        <a:lstStyle/>
        <a:p>
          <a:endParaRPr lang="ro-RO"/>
        </a:p>
      </dgm:t>
    </dgm:pt>
    <dgm:pt modelId="{F58546AB-0C23-42E2-944D-0CAFF727273D}" type="pres">
      <dgm:prSet presAssocID="{B22842E7-9DA5-4C3B-843C-2999FEEA43AC}" presName="parentText" presStyleLbl="node1" presStyleIdx="0" presStyleCnt="7" custScaleX="110945" custLinFactNeighborX="-4107" custLinFactNeighborY="-7342">
        <dgm:presLayoutVars>
          <dgm:chMax val="0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9992F0BF-90CD-4021-848C-FB09F0BD7339}" type="pres">
      <dgm:prSet presAssocID="{B22842E7-9DA5-4C3B-843C-2999FEEA43AC}" presName="negativeSpace" presStyleCnt="0"/>
      <dgm:spPr/>
    </dgm:pt>
    <dgm:pt modelId="{48B318A5-3EE2-4CA6-96E8-39CE764AEBF8}" type="pres">
      <dgm:prSet presAssocID="{B22842E7-9DA5-4C3B-843C-2999FEEA43AC}" presName="childText" presStyleLbl="conFgAcc1" presStyleIdx="0" presStyleCnt="7">
        <dgm:presLayoutVars>
          <dgm:bulletEnabled val="1"/>
        </dgm:presLayoutVars>
      </dgm:prSet>
      <dgm:spPr/>
    </dgm:pt>
    <dgm:pt modelId="{8993540B-0353-4E16-B9F1-86D1641F9B3C}" type="pres">
      <dgm:prSet presAssocID="{B96CD51C-CCCE-4858-8940-61AB66A492F9}" presName="spaceBetweenRectangles" presStyleCnt="0"/>
      <dgm:spPr/>
    </dgm:pt>
    <dgm:pt modelId="{B146393B-4283-464E-A78F-6647B9C27219}" type="pres">
      <dgm:prSet presAssocID="{1991A824-D8F3-4DA8-AA32-D5C245DCE21E}" presName="parentLin" presStyleCnt="0"/>
      <dgm:spPr/>
    </dgm:pt>
    <dgm:pt modelId="{27534238-1542-4090-8650-79DAE7EF1DDB}" type="pres">
      <dgm:prSet presAssocID="{1991A824-D8F3-4DA8-AA32-D5C245DCE21E}" presName="parentLeftMargin" presStyleLbl="node1" presStyleIdx="0" presStyleCnt="7"/>
      <dgm:spPr/>
      <dgm:t>
        <a:bodyPr/>
        <a:lstStyle/>
        <a:p>
          <a:endParaRPr lang="ro-RO"/>
        </a:p>
      </dgm:t>
    </dgm:pt>
    <dgm:pt modelId="{38E40149-D335-442A-8D98-517A5C5261AA}" type="pres">
      <dgm:prSet presAssocID="{1991A824-D8F3-4DA8-AA32-D5C245DCE21E}" presName="parentText" presStyleLbl="node1" presStyleIdx="1" presStyleCnt="7" custScaleX="110945">
        <dgm:presLayoutVars>
          <dgm:chMax val="0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50479A10-F358-43CC-B817-8B46DB80E9BA}" type="pres">
      <dgm:prSet presAssocID="{1991A824-D8F3-4DA8-AA32-D5C245DCE21E}" presName="negativeSpace" presStyleCnt="0"/>
      <dgm:spPr/>
    </dgm:pt>
    <dgm:pt modelId="{4DCEFFB7-551E-4591-A2B4-64DC6557F301}" type="pres">
      <dgm:prSet presAssocID="{1991A824-D8F3-4DA8-AA32-D5C245DCE21E}" presName="childText" presStyleLbl="conFgAcc1" presStyleIdx="1" presStyleCnt="7">
        <dgm:presLayoutVars>
          <dgm:bulletEnabled val="1"/>
        </dgm:presLayoutVars>
      </dgm:prSet>
      <dgm:spPr/>
    </dgm:pt>
    <dgm:pt modelId="{337D8602-94B2-444D-918D-812E897A03B7}" type="pres">
      <dgm:prSet presAssocID="{07131325-0739-4A59-BDF5-4ED423B0F5B1}" presName="spaceBetweenRectangles" presStyleCnt="0"/>
      <dgm:spPr/>
    </dgm:pt>
    <dgm:pt modelId="{A19F12F7-0E2A-4323-999E-C78274E65D93}" type="pres">
      <dgm:prSet presAssocID="{76B50AE0-DD85-4852-89F5-1A9A50F1FB5C}" presName="parentLin" presStyleCnt="0"/>
      <dgm:spPr/>
    </dgm:pt>
    <dgm:pt modelId="{648205C4-4663-47BE-B606-EC28C0CAA006}" type="pres">
      <dgm:prSet presAssocID="{76B50AE0-DD85-4852-89F5-1A9A50F1FB5C}" presName="parentLeftMargin" presStyleLbl="node1" presStyleIdx="1" presStyleCnt="7"/>
      <dgm:spPr/>
      <dgm:t>
        <a:bodyPr/>
        <a:lstStyle/>
        <a:p>
          <a:endParaRPr lang="ro-RO"/>
        </a:p>
      </dgm:t>
    </dgm:pt>
    <dgm:pt modelId="{BDA6FB39-528E-443B-BF39-53815C6EDEFC}" type="pres">
      <dgm:prSet presAssocID="{76B50AE0-DD85-4852-89F5-1A9A50F1FB5C}" presName="parentText" presStyleLbl="node1" presStyleIdx="2" presStyleCnt="7" custLinFactNeighborX="-4107" custLinFactNeighborY="-11893">
        <dgm:presLayoutVars>
          <dgm:chMax val="0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0FB16179-F30F-406A-92D3-00BCD66A3302}" type="pres">
      <dgm:prSet presAssocID="{76B50AE0-DD85-4852-89F5-1A9A50F1FB5C}" presName="negativeSpace" presStyleCnt="0"/>
      <dgm:spPr/>
    </dgm:pt>
    <dgm:pt modelId="{A53187D8-DBE7-4144-8EC7-4D5775DC0DE4}" type="pres">
      <dgm:prSet presAssocID="{76B50AE0-DD85-4852-89F5-1A9A50F1FB5C}" presName="childText" presStyleLbl="conFgAcc1" presStyleIdx="2" presStyleCnt="7">
        <dgm:presLayoutVars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445529AF-DE66-4060-91EA-8CEA4F1C5384}" type="pres">
      <dgm:prSet presAssocID="{0538D6E0-4213-48FF-8BC9-A11D385FBFC4}" presName="spaceBetweenRectangles" presStyleCnt="0"/>
      <dgm:spPr/>
    </dgm:pt>
    <dgm:pt modelId="{E24B14B5-ECB9-403E-A5CC-575F1B28D22B}" type="pres">
      <dgm:prSet presAssocID="{BC00A750-6D4D-4D71-8DAA-877A144A8F44}" presName="parentLin" presStyleCnt="0"/>
      <dgm:spPr/>
    </dgm:pt>
    <dgm:pt modelId="{0B0295FD-2B4F-4AFA-A21E-2602399B29DA}" type="pres">
      <dgm:prSet presAssocID="{BC00A750-6D4D-4D71-8DAA-877A144A8F44}" presName="parentLeftMargin" presStyleLbl="node1" presStyleIdx="2" presStyleCnt="7"/>
      <dgm:spPr/>
      <dgm:t>
        <a:bodyPr/>
        <a:lstStyle/>
        <a:p>
          <a:endParaRPr lang="ro-RO"/>
        </a:p>
      </dgm:t>
    </dgm:pt>
    <dgm:pt modelId="{3813D45F-AE90-4854-BB15-37DA789524E4}" type="pres">
      <dgm:prSet presAssocID="{BC00A750-6D4D-4D71-8DAA-877A144A8F44}" presName="parentText" presStyleLbl="node1" presStyleIdx="3" presStyleCnt="7" custScaleX="110945">
        <dgm:presLayoutVars>
          <dgm:chMax val="0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EBB505DD-114A-4DBB-BB3C-3C7E55485819}" type="pres">
      <dgm:prSet presAssocID="{BC00A750-6D4D-4D71-8DAA-877A144A8F44}" presName="negativeSpace" presStyleCnt="0"/>
      <dgm:spPr/>
    </dgm:pt>
    <dgm:pt modelId="{4FF331AB-9A10-4F96-9504-CFE50247E27A}" type="pres">
      <dgm:prSet presAssocID="{BC00A750-6D4D-4D71-8DAA-877A144A8F44}" presName="childText" presStyleLbl="conFgAcc1" presStyleIdx="3" presStyleCnt="7">
        <dgm:presLayoutVars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6AF7BF7C-7309-45F4-A33A-8F34097FF818}" type="pres">
      <dgm:prSet presAssocID="{7CA4E940-0550-4026-8F58-8106B39764DA}" presName="spaceBetweenRectangles" presStyleCnt="0"/>
      <dgm:spPr/>
    </dgm:pt>
    <dgm:pt modelId="{63845F16-3555-4E51-BDC7-9AAFCF101872}" type="pres">
      <dgm:prSet presAssocID="{B18244BB-B38F-44C1-8A29-3B7B6EB440DE}" presName="parentLin" presStyleCnt="0"/>
      <dgm:spPr/>
    </dgm:pt>
    <dgm:pt modelId="{456EC13E-9F08-4DBA-8107-93C9EC2F1C34}" type="pres">
      <dgm:prSet presAssocID="{B18244BB-B38F-44C1-8A29-3B7B6EB440DE}" presName="parentLeftMargin" presStyleLbl="node1" presStyleIdx="3" presStyleCnt="7"/>
      <dgm:spPr/>
      <dgm:t>
        <a:bodyPr/>
        <a:lstStyle/>
        <a:p>
          <a:endParaRPr lang="ro-RO"/>
        </a:p>
      </dgm:t>
    </dgm:pt>
    <dgm:pt modelId="{FEFD0436-BC1D-4C43-B17D-57CC1F052367}" type="pres">
      <dgm:prSet presAssocID="{B18244BB-B38F-44C1-8A29-3B7B6EB440DE}" presName="parentText" presStyleLbl="node1" presStyleIdx="4" presStyleCnt="7" custScaleX="110945">
        <dgm:presLayoutVars>
          <dgm:chMax val="0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F45F2956-A50C-447B-B9AF-0FEE549BF32E}" type="pres">
      <dgm:prSet presAssocID="{B18244BB-B38F-44C1-8A29-3B7B6EB440DE}" presName="negativeSpace" presStyleCnt="0"/>
      <dgm:spPr/>
    </dgm:pt>
    <dgm:pt modelId="{91092D6A-27CD-4A12-AE65-01E2F61B113F}" type="pres">
      <dgm:prSet presAssocID="{B18244BB-B38F-44C1-8A29-3B7B6EB440DE}" presName="childText" presStyleLbl="conFgAcc1" presStyleIdx="4" presStyleCnt="7">
        <dgm:presLayoutVars>
          <dgm:bulletEnabled val="1"/>
        </dgm:presLayoutVars>
      </dgm:prSet>
      <dgm:spPr/>
    </dgm:pt>
    <dgm:pt modelId="{00192058-BF48-4CE5-A837-1A9B63CDE1D8}" type="pres">
      <dgm:prSet presAssocID="{5D425780-0BC7-49FB-8F62-6E1E23CA1A6D}" presName="spaceBetweenRectangles" presStyleCnt="0"/>
      <dgm:spPr/>
    </dgm:pt>
    <dgm:pt modelId="{CB333275-1830-49B0-9232-2991919E0592}" type="pres">
      <dgm:prSet presAssocID="{5D043008-6606-4746-A2BA-8E0970E409BF}" presName="parentLin" presStyleCnt="0"/>
      <dgm:spPr/>
    </dgm:pt>
    <dgm:pt modelId="{AE23F269-7F81-4B5E-9A60-29DD2400F50C}" type="pres">
      <dgm:prSet presAssocID="{5D043008-6606-4746-A2BA-8E0970E409BF}" presName="parentLeftMargin" presStyleLbl="node1" presStyleIdx="4" presStyleCnt="7"/>
      <dgm:spPr/>
      <dgm:t>
        <a:bodyPr/>
        <a:lstStyle/>
        <a:p>
          <a:endParaRPr lang="ro-RO"/>
        </a:p>
      </dgm:t>
    </dgm:pt>
    <dgm:pt modelId="{6D4DAB06-0E7A-4936-B2BC-8DF904E07597}" type="pres">
      <dgm:prSet presAssocID="{5D043008-6606-4746-A2BA-8E0970E409BF}" presName="parentText" presStyleLbl="node1" presStyleIdx="5" presStyleCnt="7" custScaleX="110945">
        <dgm:presLayoutVars>
          <dgm:chMax val="0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57068AAF-73D1-42F5-A701-322B2D76743F}" type="pres">
      <dgm:prSet presAssocID="{5D043008-6606-4746-A2BA-8E0970E409BF}" presName="negativeSpace" presStyleCnt="0"/>
      <dgm:spPr/>
    </dgm:pt>
    <dgm:pt modelId="{04D67495-234F-4361-A9EE-729B025B9ED9}" type="pres">
      <dgm:prSet presAssocID="{5D043008-6606-4746-A2BA-8E0970E409BF}" presName="childText" presStyleLbl="conFgAcc1" presStyleIdx="5" presStyleCnt="7">
        <dgm:presLayoutVars>
          <dgm:bulletEnabled val="1"/>
        </dgm:presLayoutVars>
      </dgm:prSet>
      <dgm:spPr/>
    </dgm:pt>
    <dgm:pt modelId="{3C4BC16C-8E9B-44F8-B19E-4E1196F4834C}" type="pres">
      <dgm:prSet presAssocID="{492A6BE8-D444-441D-A95F-7980438C091C}" presName="spaceBetweenRectangles" presStyleCnt="0"/>
      <dgm:spPr/>
    </dgm:pt>
    <dgm:pt modelId="{7DCC98C8-CEDE-4D1D-A419-BA06E62C71ED}" type="pres">
      <dgm:prSet presAssocID="{7BEDF422-ACA2-4E81-AD90-37A06392D238}" presName="parentLin" presStyleCnt="0"/>
      <dgm:spPr/>
    </dgm:pt>
    <dgm:pt modelId="{AB2B4FFF-B976-465F-B45B-F2BC9C37865C}" type="pres">
      <dgm:prSet presAssocID="{7BEDF422-ACA2-4E81-AD90-37A06392D238}" presName="parentLeftMargin" presStyleLbl="node1" presStyleIdx="5" presStyleCnt="7"/>
      <dgm:spPr/>
      <dgm:t>
        <a:bodyPr/>
        <a:lstStyle/>
        <a:p>
          <a:endParaRPr lang="ro-RO"/>
        </a:p>
      </dgm:t>
    </dgm:pt>
    <dgm:pt modelId="{33579BB0-0ADB-4C2A-981F-0CD4ABD90834}" type="pres">
      <dgm:prSet presAssocID="{7BEDF422-ACA2-4E81-AD90-37A06392D238}" presName="parentText" presStyleLbl="node1" presStyleIdx="6" presStyleCnt="7">
        <dgm:presLayoutVars>
          <dgm:chMax val="0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4681F5DD-B128-4BD8-B9F4-8D4AD8D63627}" type="pres">
      <dgm:prSet presAssocID="{7BEDF422-ACA2-4E81-AD90-37A06392D238}" presName="negativeSpace" presStyleCnt="0"/>
      <dgm:spPr/>
    </dgm:pt>
    <dgm:pt modelId="{3694C041-CBA8-4A2B-812A-F91491B01B79}" type="pres">
      <dgm:prSet presAssocID="{7BEDF422-ACA2-4E81-AD90-37A06392D238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76ADF65F-9598-476F-A8B5-6B5FA19787A7}" srcId="{8B6F2852-A9D4-475A-A943-20E4786204E1}" destId="{B18244BB-B38F-44C1-8A29-3B7B6EB440DE}" srcOrd="4" destOrd="0" parTransId="{667E5152-D0CB-4B80-8414-9A87CE249DD0}" sibTransId="{5D425780-0BC7-49FB-8F62-6E1E23CA1A6D}"/>
    <dgm:cxn modelId="{90E92F2D-BD0C-4D4A-BE97-0DC06E7AF0AE}" type="presOf" srcId="{8B6F2852-A9D4-475A-A943-20E4786204E1}" destId="{CD76DB7D-216C-4524-A9B3-87943875DC80}" srcOrd="0" destOrd="0" presId="urn:microsoft.com/office/officeart/2005/8/layout/list1#1"/>
    <dgm:cxn modelId="{F2865562-6D4C-4EB1-8FFF-92DD5B31DCF3}" type="presOf" srcId="{7BEDF422-ACA2-4E81-AD90-37A06392D238}" destId="{33579BB0-0ADB-4C2A-981F-0CD4ABD90834}" srcOrd="1" destOrd="0" presId="urn:microsoft.com/office/officeart/2005/8/layout/list1#1"/>
    <dgm:cxn modelId="{1FAC6FEA-BA25-4942-9018-1B4389E824AD}" srcId="{8B6F2852-A9D4-475A-A943-20E4786204E1}" destId="{BC00A750-6D4D-4D71-8DAA-877A144A8F44}" srcOrd="3" destOrd="0" parTransId="{92A44FC6-4132-46C9-AEA1-BBD62745698A}" sibTransId="{7CA4E940-0550-4026-8F58-8106B39764DA}"/>
    <dgm:cxn modelId="{85EAB3BB-54BB-4BC3-B68E-22DF22FC3F17}" type="presOf" srcId="{1991A824-D8F3-4DA8-AA32-D5C245DCE21E}" destId="{27534238-1542-4090-8650-79DAE7EF1DDB}" srcOrd="0" destOrd="0" presId="urn:microsoft.com/office/officeart/2005/8/layout/list1#1"/>
    <dgm:cxn modelId="{10079BDB-7FD6-4204-AB73-897B2EFE9817}" type="presOf" srcId="{76B50AE0-DD85-4852-89F5-1A9A50F1FB5C}" destId="{BDA6FB39-528E-443B-BF39-53815C6EDEFC}" srcOrd="1" destOrd="0" presId="urn:microsoft.com/office/officeart/2005/8/layout/list1#1"/>
    <dgm:cxn modelId="{2DF85C40-F207-44D8-9A54-3108D81484C4}" type="presOf" srcId="{9789B27D-D58A-4B27-BC9E-1045AE48F4ED}" destId="{4FF331AB-9A10-4F96-9504-CFE50247E27A}" srcOrd="0" destOrd="0" presId="urn:microsoft.com/office/officeart/2005/8/layout/list1#1"/>
    <dgm:cxn modelId="{6814EF8F-AB67-4971-9C6F-B6FF1759A1BF}" srcId="{8B6F2852-A9D4-475A-A943-20E4786204E1}" destId="{1991A824-D8F3-4DA8-AA32-D5C245DCE21E}" srcOrd="1" destOrd="0" parTransId="{35E83B82-539D-44A9-8D0D-F9C90D323EFD}" sibTransId="{07131325-0739-4A59-BDF5-4ED423B0F5B1}"/>
    <dgm:cxn modelId="{77DEB1B8-A31C-4491-8434-4AF809698390}" srcId="{8B6F2852-A9D4-475A-A943-20E4786204E1}" destId="{76B50AE0-DD85-4852-89F5-1A9A50F1FB5C}" srcOrd="2" destOrd="0" parTransId="{3BEBEB51-A666-44EC-9EB8-3F6FE9AB920C}" sibTransId="{0538D6E0-4213-48FF-8BC9-A11D385FBFC4}"/>
    <dgm:cxn modelId="{0C9F80A3-D89D-4B99-82B5-C1C78E49BB22}" type="presOf" srcId="{B22842E7-9DA5-4C3B-843C-2999FEEA43AC}" destId="{F58546AB-0C23-42E2-944D-0CAFF727273D}" srcOrd="1" destOrd="0" presId="urn:microsoft.com/office/officeart/2005/8/layout/list1#1"/>
    <dgm:cxn modelId="{0C04181E-0526-4C08-910F-2FDD1268B826}" type="presOf" srcId="{7BEDF422-ACA2-4E81-AD90-37A06392D238}" destId="{AB2B4FFF-B976-465F-B45B-F2BC9C37865C}" srcOrd="0" destOrd="0" presId="urn:microsoft.com/office/officeart/2005/8/layout/list1#1"/>
    <dgm:cxn modelId="{50FDDC26-2840-4A55-8BC6-BE8EED3376C7}" srcId="{8B6F2852-A9D4-475A-A943-20E4786204E1}" destId="{5D043008-6606-4746-A2BA-8E0970E409BF}" srcOrd="5" destOrd="0" parTransId="{D0014390-4537-44DC-AB86-96A70B6B7EDE}" sibTransId="{492A6BE8-D444-441D-A95F-7980438C091C}"/>
    <dgm:cxn modelId="{C485686A-80E0-4E34-B8FF-7DA37F3974F0}" type="presOf" srcId="{B18244BB-B38F-44C1-8A29-3B7B6EB440DE}" destId="{FEFD0436-BC1D-4C43-B17D-57CC1F052367}" srcOrd="1" destOrd="0" presId="urn:microsoft.com/office/officeart/2005/8/layout/list1#1"/>
    <dgm:cxn modelId="{033B3530-0110-4C4F-BEE7-482C92AA6033}" srcId="{BC00A750-6D4D-4D71-8DAA-877A144A8F44}" destId="{9789B27D-D58A-4B27-BC9E-1045AE48F4ED}" srcOrd="0" destOrd="0" parTransId="{D26F0950-6C9B-40B1-B322-2B7C4B9A1A62}" sibTransId="{B1281EA8-CE1A-412A-BBEB-A92D7EF9AEF1}"/>
    <dgm:cxn modelId="{F5711D7A-6327-4F02-9C5B-8908DB61A87F}" type="presOf" srcId="{76B50AE0-DD85-4852-89F5-1A9A50F1FB5C}" destId="{648205C4-4663-47BE-B606-EC28C0CAA006}" srcOrd="0" destOrd="0" presId="urn:microsoft.com/office/officeart/2005/8/layout/list1#1"/>
    <dgm:cxn modelId="{AF6D9CE5-029D-47DF-9131-DAAB30334B33}" type="presOf" srcId="{BC00A750-6D4D-4D71-8DAA-877A144A8F44}" destId="{3813D45F-AE90-4854-BB15-37DA789524E4}" srcOrd="1" destOrd="0" presId="urn:microsoft.com/office/officeart/2005/8/layout/list1#1"/>
    <dgm:cxn modelId="{16BE5274-B4AF-496F-A8D4-98ACE434CA57}" type="presOf" srcId="{B22842E7-9DA5-4C3B-843C-2999FEEA43AC}" destId="{6B50A712-F5D2-4055-A4DD-FAF1489E92F8}" srcOrd="0" destOrd="0" presId="urn:microsoft.com/office/officeart/2005/8/layout/list1#1"/>
    <dgm:cxn modelId="{79C32AE1-8996-4688-8C0B-E5C257BDF345}" type="presOf" srcId="{B18244BB-B38F-44C1-8A29-3B7B6EB440DE}" destId="{456EC13E-9F08-4DBA-8107-93C9EC2F1C34}" srcOrd="0" destOrd="0" presId="urn:microsoft.com/office/officeart/2005/8/layout/list1#1"/>
    <dgm:cxn modelId="{A242980E-B574-48B3-8B3B-D46C3B3626D4}" type="presOf" srcId="{BC00A750-6D4D-4D71-8DAA-877A144A8F44}" destId="{0B0295FD-2B4F-4AFA-A21E-2602399B29DA}" srcOrd="0" destOrd="0" presId="urn:microsoft.com/office/officeart/2005/8/layout/list1#1"/>
    <dgm:cxn modelId="{3FD27AEF-8DEB-4F22-8728-DEC77738634A}" type="presOf" srcId="{5D043008-6606-4746-A2BA-8E0970E409BF}" destId="{AE23F269-7F81-4B5E-9A60-29DD2400F50C}" srcOrd="0" destOrd="0" presId="urn:microsoft.com/office/officeart/2005/8/layout/list1#1"/>
    <dgm:cxn modelId="{4B23873C-FFCD-4AAE-B748-20D5B54C04B3}" type="presOf" srcId="{5D043008-6606-4746-A2BA-8E0970E409BF}" destId="{6D4DAB06-0E7A-4936-B2BC-8DF904E07597}" srcOrd="1" destOrd="0" presId="urn:microsoft.com/office/officeart/2005/8/layout/list1#1"/>
    <dgm:cxn modelId="{789B5FA2-1A05-4E1B-BA0D-140FAF02AFC6}" type="presOf" srcId="{1991A824-D8F3-4DA8-AA32-D5C245DCE21E}" destId="{38E40149-D335-442A-8D98-517A5C5261AA}" srcOrd="1" destOrd="0" presId="urn:microsoft.com/office/officeart/2005/8/layout/list1#1"/>
    <dgm:cxn modelId="{6E68F967-F39D-49DD-BF88-F0229DB7DDD7}" srcId="{8B6F2852-A9D4-475A-A943-20E4786204E1}" destId="{7BEDF422-ACA2-4E81-AD90-37A06392D238}" srcOrd="6" destOrd="0" parTransId="{57F0F95F-06E4-492D-914F-AF845E744B5F}" sibTransId="{B8F2A3D3-0216-4ACB-9209-BBD28DB953A3}"/>
    <dgm:cxn modelId="{C98B1168-E820-43A9-A3A5-6CA96086E1C9}" srcId="{8B6F2852-A9D4-475A-A943-20E4786204E1}" destId="{B22842E7-9DA5-4C3B-843C-2999FEEA43AC}" srcOrd="0" destOrd="0" parTransId="{0ABE931A-EC54-41F9-8C10-E3A5CF464246}" sibTransId="{B96CD51C-CCCE-4858-8940-61AB66A492F9}"/>
    <dgm:cxn modelId="{A408C8AC-79BB-43CF-9297-FB2FCD00E1EF}" type="presParOf" srcId="{CD76DB7D-216C-4524-A9B3-87943875DC80}" destId="{FFE0809D-8E82-45ED-BBB1-27B60C0DCD6F}" srcOrd="0" destOrd="0" presId="urn:microsoft.com/office/officeart/2005/8/layout/list1#1"/>
    <dgm:cxn modelId="{71BE9728-EFB1-4522-976D-8543C3FDF454}" type="presParOf" srcId="{FFE0809D-8E82-45ED-BBB1-27B60C0DCD6F}" destId="{6B50A712-F5D2-4055-A4DD-FAF1489E92F8}" srcOrd="0" destOrd="0" presId="urn:microsoft.com/office/officeart/2005/8/layout/list1#1"/>
    <dgm:cxn modelId="{039EB0BD-BB88-402F-9B71-50D6780EC128}" type="presParOf" srcId="{FFE0809D-8E82-45ED-BBB1-27B60C0DCD6F}" destId="{F58546AB-0C23-42E2-944D-0CAFF727273D}" srcOrd="1" destOrd="0" presId="urn:microsoft.com/office/officeart/2005/8/layout/list1#1"/>
    <dgm:cxn modelId="{AC4B7A0B-6B1A-41F2-A857-E189F5A455CC}" type="presParOf" srcId="{CD76DB7D-216C-4524-A9B3-87943875DC80}" destId="{9992F0BF-90CD-4021-848C-FB09F0BD7339}" srcOrd="1" destOrd="0" presId="urn:microsoft.com/office/officeart/2005/8/layout/list1#1"/>
    <dgm:cxn modelId="{DDBE89CD-43F5-4EE0-BD89-8C021E0A2A5F}" type="presParOf" srcId="{CD76DB7D-216C-4524-A9B3-87943875DC80}" destId="{48B318A5-3EE2-4CA6-96E8-39CE764AEBF8}" srcOrd="2" destOrd="0" presId="urn:microsoft.com/office/officeart/2005/8/layout/list1#1"/>
    <dgm:cxn modelId="{FCC666DA-B60A-4F1A-BDC5-4B2B412AAE46}" type="presParOf" srcId="{CD76DB7D-216C-4524-A9B3-87943875DC80}" destId="{8993540B-0353-4E16-B9F1-86D1641F9B3C}" srcOrd="3" destOrd="0" presId="urn:microsoft.com/office/officeart/2005/8/layout/list1#1"/>
    <dgm:cxn modelId="{9AC4D7B0-4D11-49CD-8284-2E026FFD3746}" type="presParOf" srcId="{CD76DB7D-216C-4524-A9B3-87943875DC80}" destId="{B146393B-4283-464E-A78F-6647B9C27219}" srcOrd="4" destOrd="0" presId="urn:microsoft.com/office/officeart/2005/8/layout/list1#1"/>
    <dgm:cxn modelId="{2A9FCA31-B4B5-4793-ACAD-B191A35142F1}" type="presParOf" srcId="{B146393B-4283-464E-A78F-6647B9C27219}" destId="{27534238-1542-4090-8650-79DAE7EF1DDB}" srcOrd="0" destOrd="0" presId="urn:microsoft.com/office/officeart/2005/8/layout/list1#1"/>
    <dgm:cxn modelId="{DC648E04-422B-4900-BC61-BFA4D322AF26}" type="presParOf" srcId="{B146393B-4283-464E-A78F-6647B9C27219}" destId="{38E40149-D335-442A-8D98-517A5C5261AA}" srcOrd="1" destOrd="0" presId="urn:microsoft.com/office/officeart/2005/8/layout/list1#1"/>
    <dgm:cxn modelId="{CAE9C476-4D0A-4DE7-B7BD-1929041D1593}" type="presParOf" srcId="{CD76DB7D-216C-4524-A9B3-87943875DC80}" destId="{50479A10-F358-43CC-B817-8B46DB80E9BA}" srcOrd="5" destOrd="0" presId="urn:microsoft.com/office/officeart/2005/8/layout/list1#1"/>
    <dgm:cxn modelId="{3D115819-1FEE-4D2D-A701-D1A7B923E262}" type="presParOf" srcId="{CD76DB7D-216C-4524-A9B3-87943875DC80}" destId="{4DCEFFB7-551E-4591-A2B4-64DC6557F301}" srcOrd="6" destOrd="0" presId="urn:microsoft.com/office/officeart/2005/8/layout/list1#1"/>
    <dgm:cxn modelId="{BB4AC224-EB8C-4F94-BBC6-2D2D0AFB0D4A}" type="presParOf" srcId="{CD76DB7D-216C-4524-A9B3-87943875DC80}" destId="{337D8602-94B2-444D-918D-812E897A03B7}" srcOrd="7" destOrd="0" presId="urn:microsoft.com/office/officeart/2005/8/layout/list1#1"/>
    <dgm:cxn modelId="{230D68A6-F76F-4A4D-8348-616C4E7E8342}" type="presParOf" srcId="{CD76DB7D-216C-4524-A9B3-87943875DC80}" destId="{A19F12F7-0E2A-4323-999E-C78274E65D93}" srcOrd="8" destOrd="0" presId="urn:microsoft.com/office/officeart/2005/8/layout/list1#1"/>
    <dgm:cxn modelId="{C36934DF-1E9E-4BBF-82E5-DE22BD9F3503}" type="presParOf" srcId="{A19F12F7-0E2A-4323-999E-C78274E65D93}" destId="{648205C4-4663-47BE-B606-EC28C0CAA006}" srcOrd="0" destOrd="0" presId="urn:microsoft.com/office/officeart/2005/8/layout/list1#1"/>
    <dgm:cxn modelId="{5505A425-6155-498A-83CF-AE215935E260}" type="presParOf" srcId="{A19F12F7-0E2A-4323-999E-C78274E65D93}" destId="{BDA6FB39-528E-443B-BF39-53815C6EDEFC}" srcOrd="1" destOrd="0" presId="urn:microsoft.com/office/officeart/2005/8/layout/list1#1"/>
    <dgm:cxn modelId="{16CC24CB-C66B-408D-BA06-0602B57E8E26}" type="presParOf" srcId="{CD76DB7D-216C-4524-A9B3-87943875DC80}" destId="{0FB16179-F30F-406A-92D3-00BCD66A3302}" srcOrd="9" destOrd="0" presId="urn:microsoft.com/office/officeart/2005/8/layout/list1#1"/>
    <dgm:cxn modelId="{9A9DB04A-E4C4-4F0C-A38B-C941EB38D256}" type="presParOf" srcId="{CD76DB7D-216C-4524-A9B3-87943875DC80}" destId="{A53187D8-DBE7-4144-8EC7-4D5775DC0DE4}" srcOrd="10" destOrd="0" presId="urn:microsoft.com/office/officeart/2005/8/layout/list1#1"/>
    <dgm:cxn modelId="{243C8787-22A5-4774-93E5-3A358B3DD139}" type="presParOf" srcId="{CD76DB7D-216C-4524-A9B3-87943875DC80}" destId="{445529AF-DE66-4060-91EA-8CEA4F1C5384}" srcOrd="11" destOrd="0" presId="urn:microsoft.com/office/officeart/2005/8/layout/list1#1"/>
    <dgm:cxn modelId="{3A846BAE-71D6-4D3C-8FB6-05E9F81E158E}" type="presParOf" srcId="{CD76DB7D-216C-4524-A9B3-87943875DC80}" destId="{E24B14B5-ECB9-403E-A5CC-575F1B28D22B}" srcOrd="12" destOrd="0" presId="urn:microsoft.com/office/officeart/2005/8/layout/list1#1"/>
    <dgm:cxn modelId="{88637686-598C-42BC-B803-89FDB5DB1D87}" type="presParOf" srcId="{E24B14B5-ECB9-403E-A5CC-575F1B28D22B}" destId="{0B0295FD-2B4F-4AFA-A21E-2602399B29DA}" srcOrd="0" destOrd="0" presId="urn:microsoft.com/office/officeart/2005/8/layout/list1#1"/>
    <dgm:cxn modelId="{9CE93417-1CB1-4A92-95DD-5CF75628EEE4}" type="presParOf" srcId="{E24B14B5-ECB9-403E-A5CC-575F1B28D22B}" destId="{3813D45F-AE90-4854-BB15-37DA789524E4}" srcOrd="1" destOrd="0" presId="urn:microsoft.com/office/officeart/2005/8/layout/list1#1"/>
    <dgm:cxn modelId="{FFDF1396-A629-410D-BF28-07DEAC4E8477}" type="presParOf" srcId="{CD76DB7D-216C-4524-A9B3-87943875DC80}" destId="{EBB505DD-114A-4DBB-BB3C-3C7E55485819}" srcOrd="13" destOrd="0" presId="urn:microsoft.com/office/officeart/2005/8/layout/list1#1"/>
    <dgm:cxn modelId="{03FF8194-D2A1-4A26-9F08-2A81950A5DD0}" type="presParOf" srcId="{CD76DB7D-216C-4524-A9B3-87943875DC80}" destId="{4FF331AB-9A10-4F96-9504-CFE50247E27A}" srcOrd="14" destOrd="0" presId="urn:microsoft.com/office/officeart/2005/8/layout/list1#1"/>
    <dgm:cxn modelId="{4EE9B2DE-C1C4-456B-BD2F-9ABAAD8ACB58}" type="presParOf" srcId="{CD76DB7D-216C-4524-A9B3-87943875DC80}" destId="{6AF7BF7C-7309-45F4-A33A-8F34097FF818}" srcOrd="15" destOrd="0" presId="urn:microsoft.com/office/officeart/2005/8/layout/list1#1"/>
    <dgm:cxn modelId="{A839AC6F-DAB8-47A7-A8B5-ECCC187ADAA8}" type="presParOf" srcId="{CD76DB7D-216C-4524-A9B3-87943875DC80}" destId="{63845F16-3555-4E51-BDC7-9AAFCF101872}" srcOrd="16" destOrd="0" presId="urn:microsoft.com/office/officeart/2005/8/layout/list1#1"/>
    <dgm:cxn modelId="{E9C84DD4-7B3F-4C67-93F1-AB5C984316E8}" type="presParOf" srcId="{63845F16-3555-4E51-BDC7-9AAFCF101872}" destId="{456EC13E-9F08-4DBA-8107-93C9EC2F1C34}" srcOrd="0" destOrd="0" presId="urn:microsoft.com/office/officeart/2005/8/layout/list1#1"/>
    <dgm:cxn modelId="{D49C4938-5250-4C65-842E-4B781EA0C25C}" type="presParOf" srcId="{63845F16-3555-4E51-BDC7-9AAFCF101872}" destId="{FEFD0436-BC1D-4C43-B17D-57CC1F052367}" srcOrd="1" destOrd="0" presId="urn:microsoft.com/office/officeart/2005/8/layout/list1#1"/>
    <dgm:cxn modelId="{0CD7DB54-F8CC-410D-B3CD-E2C14C6F2023}" type="presParOf" srcId="{CD76DB7D-216C-4524-A9B3-87943875DC80}" destId="{F45F2956-A50C-447B-B9AF-0FEE549BF32E}" srcOrd="17" destOrd="0" presId="urn:microsoft.com/office/officeart/2005/8/layout/list1#1"/>
    <dgm:cxn modelId="{8874B398-13A6-4CAF-B0F3-312C68DA2B29}" type="presParOf" srcId="{CD76DB7D-216C-4524-A9B3-87943875DC80}" destId="{91092D6A-27CD-4A12-AE65-01E2F61B113F}" srcOrd="18" destOrd="0" presId="urn:microsoft.com/office/officeart/2005/8/layout/list1#1"/>
    <dgm:cxn modelId="{7C8C310A-C783-48A6-9658-48833FCD5F86}" type="presParOf" srcId="{CD76DB7D-216C-4524-A9B3-87943875DC80}" destId="{00192058-BF48-4CE5-A837-1A9B63CDE1D8}" srcOrd="19" destOrd="0" presId="urn:microsoft.com/office/officeart/2005/8/layout/list1#1"/>
    <dgm:cxn modelId="{F0859AFB-9ACA-45A9-8B31-1357CC291A9A}" type="presParOf" srcId="{CD76DB7D-216C-4524-A9B3-87943875DC80}" destId="{CB333275-1830-49B0-9232-2991919E0592}" srcOrd="20" destOrd="0" presId="urn:microsoft.com/office/officeart/2005/8/layout/list1#1"/>
    <dgm:cxn modelId="{5DD2863B-B4F5-424C-A125-DDE9F09AD58A}" type="presParOf" srcId="{CB333275-1830-49B0-9232-2991919E0592}" destId="{AE23F269-7F81-4B5E-9A60-29DD2400F50C}" srcOrd="0" destOrd="0" presId="urn:microsoft.com/office/officeart/2005/8/layout/list1#1"/>
    <dgm:cxn modelId="{8D5EDF7F-AB24-440D-81E4-52D1682D6299}" type="presParOf" srcId="{CB333275-1830-49B0-9232-2991919E0592}" destId="{6D4DAB06-0E7A-4936-B2BC-8DF904E07597}" srcOrd="1" destOrd="0" presId="urn:microsoft.com/office/officeart/2005/8/layout/list1#1"/>
    <dgm:cxn modelId="{007D4337-FC91-445D-BDD3-F8AB6B3C52E3}" type="presParOf" srcId="{CD76DB7D-216C-4524-A9B3-87943875DC80}" destId="{57068AAF-73D1-42F5-A701-322B2D76743F}" srcOrd="21" destOrd="0" presId="urn:microsoft.com/office/officeart/2005/8/layout/list1#1"/>
    <dgm:cxn modelId="{47F88537-5E16-4B06-B176-8DD6EA7AE682}" type="presParOf" srcId="{CD76DB7D-216C-4524-A9B3-87943875DC80}" destId="{04D67495-234F-4361-A9EE-729B025B9ED9}" srcOrd="22" destOrd="0" presId="urn:microsoft.com/office/officeart/2005/8/layout/list1#1"/>
    <dgm:cxn modelId="{5CF82203-C8BD-4BAF-B22B-08EAE5904AD7}" type="presParOf" srcId="{CD76DB7D-216C-4524-A9B3-87943875DC80}" destId="{3C4BC16C-8E9B-44F8-B19E-4E1196F4834C}" srcOrd="23" destOrd="0" presId="urn:microsoft.com/office/officeart/2005/8/layout/list1#1"/>
    <dgm:cxn modelId="{453F932A-897B-4C4B-9E37-093480B3B3AD}" type="presParOf" srcId="{CD76DB7D-216C-4524-A9B3-87943875DC80}" destId="{7DCC98C8-CEDE-4D1D-A419-BA06E62C71ED}" srcOrd="24" destOrd="0" presId="urn:microsoft.com/office/officeart/2005/8/layout/list1#1"/>
    <dgm:cxn modelId="{3EEE01AD-85E3-4212-8E0E-529C681571B7}" type="presParOf" srcId="{7DCC98C8-CEDE-4D1D-A419-BA06E62C71ED}" destId="{AB2B4FFF-B976-465F-B45B-F2BC9C37865C}" srcOrd="0" destOrd="0" presId="urn:microsoft.com/office/officeart/2005/8/layout/list1#1"/>
    <dgm:cxn modelId="{378975ED-974C-49D0-A128-CDD1493BDBB8}" type="presParOf" srcId="{7DCC98C8-CEDE-4D1D-A419-BA06E62C71ED}" destId="{33579BB0-0ADB-4C2A-981F-0CD4ABD90834}" srcOrd="1" destOrd="0" presId="urn:microsoft.com/office/officeart/2005/8/layout/list1#1"/>
    <dgm:cxn modelId="{1648C3C5-4058-4499-9C42-C35E3F2ABEA7}" type="presParOf" srcId="{CD76DB7D-216C-4524-A9B3-87943875DC80}" destId="{4681F5DD-B128-4BD8-B9F4-8D4AD8D63627}" srcOrd="25" destOrd="0" presId="urn:microsoft.com/office/officeart/2005/8/layout/list1#1"/>
    <dgm:cxn modelId="{9890853B-EA0E-41CD-B238-515A3090F165}" type="presParOf" srcId="{CD76DB7D-216C-4524-A9B3-87943875DC80}" destId="{3694C041-CBA8-4A2B-812A-F91491B01B79}" srcOrd="26" destOrd="0" presId="urn:microsoft.com/office/officeart/2005/8/layout/list1#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385FEE9-98C4-49E3-95B6-EBBBF92D4DDC}">
      <dsp:nvSpPr>
        <dsp:cNvPr id="0" name=""/>
        <dsp:cNvSpPr/>
      </dsp:nvSpPr>
      <dsp:spPr>
        <a:xfrm rot="5400000">
          <a:off x="1349037" y="1662042"/>
          <a:ext cx="1469933" cy="167346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2D4EFD-A978-413D-8A3E-8BEEF962EADD}">
      <dsp:nvSpPr>
        <dsp:cNvPr id="0" name=""/>
        <dsp:cNvSpPr/>
      </dsp:nvSpPr>
      <dsp:spPr>
        <a:xfrm>
          <a:off x="959594" y="32591"/>
          <a:ext cx="2474502" cy="1732071"/>
        </a:xfrm>
        <a:prstGeom prst="roundRect">
          <a:avLst>
            <a:gd name="adj" fmla="val 1667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 smtClean="0"/>
            <a:t>Gorj</a:t>
          </a:r>
          <a:endParaRPr lang="ro-RO" sz="3000" b="1" kern="1200" dirty="0"/>
        </a:p>
      </dsp:txBody>
      <dsp:txXfrm>
        <a:off x="959594" y="32591"/>
        <a:ext cx="2474502" cy="1732071"/>
      </dsp:txXfrm>
    </dsp:sp>
    <dsp:sp modelId="{4B36BA83-7A38-4040-95D2-9F5ADEFFE8D6}">
      <dsp:nvSpPr>
        <dsp:cNvPr id="0" name=""/>
        <dsp:cNvSpPr/>
      </dsp:nvSpPr>
      <dsp:spPr>
        <a:xfrm>
          <a:off x="3434097" y="197784"/>
          <a:ext cx="1799717" cy="13999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sz="2000" b="1" kern="1200" dirty="0" smtClean="0"/>
            <a:t>Județul</a:t>
          </a:r>
          <a:endParaRPr lang="ro-RO" sz="2000" b="1" kern="1200" dirty="0"/>
        </a:p>
      </dsp:txBody>
      <dsp:txXfrm>
        <a:off x="3434097" y="197784"/>
        <a:ext cx="1799717" cy="1399936"/>
      </dsp:txXfrm>
    </dsp:sp>
    <dsp:sp modelId="{5FCEDB0D-6E59-445C-85BF-25163A8F8BC5}">
      <dsp:nvSpPr>
        <dsp:cNvPr id="0" name=""/>
        <dsp:cNvSpPr/>
      </dsp:nvSpPr>
      <dsp:spPr>
        <a:xfrm rot="5400000">
          <a:off x="3400663" y="3607730"/>
          <a:ext cx="1469933" cy="1673467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A2DFB4-7914-4CAF-89F1-9E72145F37FE}">
      <dsp:nvSpPr>
        <dsp:cNvPr id="0" name=""/>
        <dsp:cNvSpPr/>
      </dsp:nvSpPr>
      <dsp:spPr>
        <a:xfrm>
          <a:off x="3011220" y="1978280"/>
          <a:ext cx="2474502" cy="1732071"/>
        </a:xfrm>
        <a:prstGeom prst="roundRect">
          <a:avLst>
            <a:gd name="adj" fmla="val 1667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 smtClean="0"/>
            <a:t>B</a:t>
          </a:r>
          <a:r>
            <a:rPr lang="ro-RO" sz="3000" b="1" kern="1200" dirty="0" smtClean="0"/>
            <a:t>ârsești</a:t>
          </a:r>
          <a:endParaRPr lang="ro-RO" sz="3000" b="1" kern="1200" dirty="0"/>
        </a:p>
      </dsp:txBody>
      <dsp:txXfrm>
        <a:off x="3011220" y="1978280"/>
        <a:ext cx="2474502" cy="1732071"/>
      </dsp:txXfrm>
    </dsp:sp>
    <dsp:sp modelId="{227D7839-6C95-429F-AEB3-924F16373D0B}">
      <dsp:nvSpPr>
        <dsp:cNvPr id="0" name=""/>
        <dsp:cNvSpPr/>
      </dsp:nvSpPr>
      <dsp:spPr>
        <a:xfrm>
          <a:off x="5485723" y="2143472"/>
          <a:ext cx="1799717" cy="13999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b="1" kern="1200" dirty="0" smtClean="0"/>
            <a:t>L</a:t>
          </a:r>
          <a:r>
            <a:rPr lang="ro-RO" sz="2000" b="1" kern="1200" dirty="0" err="1" smtClean="0"/>
            <a:t>ocalitatea</a:t>
          </a:r>
          <a:endParaRPr lang="ro-RO" sz="2000" b="1" kern="1200" dirty="0"/>
        </a:p>
      </dsp:txBody>
      <dsp:txXfrm>
        <a:off x="5485723" y="2143472"/>
        <a:ext cx="1799717" cy="1399936"/>
      </dsp:txXfrm>
    </dsp:sp>
    <dsp:sp modelId="{5E4B55E9-D7CB-48B2-A419-355C44FF862C}">
      <dsp:nvSpPr>
        <dsp:cNvPr id="0" name=""/>
        <dsp:cNvSpPr/>
      </dsp:nvSpPr>
      <dsp:spPr>
        <a:xfrm>
          <a:off x="5062846" y="3923968"/>
          <a:ext cx="2474502" cy="1732071"/>
        </a:xfrm>
        <a:prstGeom prst="roundRect">
          <a:avLst>
            <a:gd name="adj" fmla="val 1667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3000" b="1" kern="1200" dirty="0" smtClean="0"/>
            <a:t>Liceul Tehnologic Bârseşti</a:t>
          </a:r>
          <a:endParaRPr lang="ro-RO" sz="3000" b="1" kern="1200" dirty="0"/>
        </a:p>
      </dsp:txBody>
      <dsp:txXfrm>
        <a:off x="5062846" y="3923968"/>
        <a:ext cx="2474502" cy="173207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31EB5F0-E39B-4CAF-9780-CA1F59EB5EE4}">
      <dsp:nvSpPr>
        <dsp:cNvPr id="0" name=""/>
        <dsp:cNvSpPr/>
      </dsp:nvSpPr>
      <dsp:spPr>
        <a:xfrm>
          <a:off x="-3965711" y="-608840"/>
          <a:ext cx="4726056" cy="4726056"/>
        </a:xfrm>
        <a:prstGeom prst="blockArc">
          <a:avLst>
            <a:gd name="adj1" fmla="val 18900000"/>
            <a:gd name="adj2" fmla="val 2700000"/>
            <a:gd name="adj3" fmla="val 457"/>
          </a:avLst>
        </a:pr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3EDF64-E87C-4885-B287-283F02AE3F9F}">
      <dsp:nvSpPr>
        <dsp:cNvPr id="0" name=""/>
        <dsp:cNvSpPr/>
      </dsp:nvSpPr>
      <dsp:spPr>
        <a:xfrm>
          <a:off x="333195" y="219203"/>
          <a:ext cx="6397430" cy="438687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8208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200" b="1" kern="1200" dirty="0" smtClean="0"/>
            <a:t>Laboratoare de informatică</a:t>
          </a:r>
          <a:endParaRPr lang="ro-RO" sz="2200" b="1" kern="1200" dirty="0"/>
        </a:p>
      </dsp:txBody>
      <dsp:txXfrm>
        <a:off x="333195" y="219203"/>
        <a:ext cx="6397430" cy="438687"/>
      </dsp:txXfrm>
    </dsp:sp>
    <dsp:sp modelId="{05D0ACAF-CD33-4945-9932-BCE5B63DCB08}">
      <dsp:nvSpPr>
        <dsp:cNvPr id="0" name=""/>
        <dsp:cNvSpPr/>
      </dsp:nvSpPr>
      <dsp:spPr>
        <a:xfrm>
          <a:off x="59015" y="164367"/>
          <a:ext cx="548359" cy="5483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4BE563-3A57-494E-A881-C1FC303ADD9A}">
      <dsp:nvSpPr>
        <dsp:cNvPr id="0" name=""/>
        <dsp:cNvSpPr/>
      </dsp:nvSpPr>
      <dsp:spPr>
        <a:xfrm>
          <a:off x="647545" y="877023"/>
          <a:ext cx="6083080" cy="438687"/>
        </a:xfrm>
        <a:prstGeom prst="rect">
          <a:avLst/>
        </a:prstGeom>
        <a:solidFill>
          <a:schemeClr val="accent3">
            <a:hueOff val="613099"/>
            <a:satOff val="-20281"/>
            <a:lumOff val="-29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8208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200" b="1" kern="1200" dirty="0" smtClean="0"/>
            <a:t>Laboratoare</a:t>
          </a:r>
          <a:endParaRPr lang="ro-RO" sz="2200" b="1" kern="1200" dirty="0"/>
        </a:p>
      </dsp:txBody>
      <dsp:txXfrm>
        <a:off x="647545" y="877023"/>
        <a:ext cx="6083080" cy="438687"/>
      </dsp:txXfrm>
    </dsp:sp>
    <dsp:sp modelId="{C8664BA9-31B5-4744-A5BA-956DBF7C67C6}">
      <dsp:nvSpPr>
        <dsp:cNvPr id="0" name=""/>
        <dsp:cNvSpPr/>
      </dsp:nvSpPr>
      <dsp:spPr>
        <a:xfrm>
          <a:off x="373366" y="822187"/>
          <a:ext cx="548359" cy="5483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613099"/>
              <a:satOff val="-20281"/>
              <a:lumOff val="-29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E30F0A-07C7-4F82-B7F7-9DF0FCDAACDE}">
      <dsp:nvSpPr>
        <dsp:cNvPr id="0" name=""/>
        <dsp:cNvSpPr/>
      </dsp:nvSpPr>
      <dsp:spPr>
        <a:xfrm>
          <a:off x="744025" y="1534843"/>
          <a:ext cx="5986600" cy="438687"/>
        </a:xfrm>
        <a:prstGeom prst="rect">
          <a:avLst/>
        </a:prstGeom>
        <a:solidFill>
          <a:schemeClr val="accent3">
            <a:hueOff val="1226198"/>
            <a:satOff val="-40562"/>
            <a:lumOff val="-58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8208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200" b="1" kern="1200" dirty="0" smtClean="0"/>
            <a:t>Cabinete de limbi moderne</a:t>
          </a:r>
          <a:endParaRPr lang="ro-RO" sz="2200" b="1" kern="1200" dirty="0"/>
        </a:p>
      </dsp:txBody>
      <dsp:txXfrm>
        <a:off x="744025" y="1534843"/>
        <a:ext cx="5986600" cy="438687"/>
      </dsp:txXfrm>
    </dsp:sp>
    <dsp:sp modelId="{835289F9-05B5-4FCC-8B44-8EFBC241A90F}">
      <dsp:nvSpPr>
        <dsp:cNvPr id="0" name=""/>
        <dsp:cNvSpPr/>
      </dsp:nvSpPr>
      <dsp:spPr>
        <a:xfrm>
          <a:off x="469846" y="1480007"/>
          <a:ext cx="548359" cy="5483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1226198"/>
              <a:satOff val="-40562"/>
              <a:lumOff val="-58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D20A0F-E9AA-4B24-AFC6-53FAA20578F9}">
      <dsp:nvSpPr>
        <dsp:cNvPr id="0" name=""/>
        <dsp:cNvSpPr/>
      </dsp:nvSpPr>
      <dsp:spPr>
        <a:xfrm>
          <a:off x="647545" y="2192664"/>
          <a:ext cx="6083080" cy="438687"/>
        </a:xfrm>
        <a:prstGeom prst="rect">
          <a:avLst/>
        </a:prstGeom>
        <a:solidFill>
          <a:schemeClr val="accent3">
            <a:hueOff val="1839296"/>
            <a:satOff val="-60844"/>
            <a:lumOff val="-88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8208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200" b="1" kern="1200" dirty="0" smtClean="0"/>
            <a:t>Centrul de Documentare si Informare</a:t>
          </a:r>
          <a:endParaRPr lang="ro-RO" sz="2200" b="1" kern="1200" dirty="0"/>
        </a:p>
      </dsp:txBody>
      <dsp:txXfrm>
        <a:off x="647545" y="2192664"/>
        <a:ext cx="6083080" cy="438687"/>
      </dsp:txXfrm>
    </dsp:sp>
    <dsp:sp modelId="{182B7FC7-80D1-46F3-8501-8DC2E8420B42}">
      <dsp:nvSpPr>
        <dsp:cNvPr id="0" name=""/>
        <dsp:cNvSpPr/>
      </dsp:nvSpPr>
      <dsp:spPr>
        <a:xfrm>
          <a:off x="373366" y="2137828"/>
          <a:ext cx="548359" cy="5483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1839296"/>
              <a:satOff val="-60844"/>
              <a:lumOff val="-88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21821D-AC92-412C-97F6-B9211DC8B53D}">
      <dsp:nvSpPr>
        <dsp:cNvPr id="0" name=""/>
        <dsp:cNvSpPr/>
      </dsp:nvSpPr>
      <dsp:spPr>
        <a:xfrm>
          <a:off x="333195" y="2850484"/>
          <a:ext cx="6397430" cy="438687"/>
        </a:xfrm>
        <a:prstGeom prst="rect">
          <a:avLst/>
        </a:prstGeom>
        <a:solidFill>
          <a:schemeClr val="accent3">
            <a:hueOff val="2452395"/>
            <a:satOff val="-81125"/>
            <a:lumOff val="-117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8208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200" b="1" kern="1200" dirty="0" smtClean="0"/>
            <a:t>Biblioteca</a:t>
          </a:r>
          <a:endParaRPr lang="ro-RO" sz="2200" b="1" kern="1200" dirty="0"/>
        </a:p>
      </dsp:txBody>
      <dsp:txXfrm>
        <a:off x="333195" y="2850484"/>
        <a:ext cx="6397430" cy="438687"/>
      </dsp:txXfrm>
    </dsp:sp>
    <dsp:sp modelId="{076C6064-7490-410F-A13D-B6D1350E36C2}">
      <dsp:nvSpPr>
        <dsp:cNvPr id="0" name=""/>
        <dsp:cNvSpPr/>
      </dsp:nvSpPr>
      <dsp:spPr>
        <a:xfrm>
          <a:off x="59015" y="2795648"/>
          <a:ext cx="548359" cy="5483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2452395"/>
              <a:satOff val="-81125"/>
              <a:lumOff val="-117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8B318A5-3EE2-4CA6-96E8-39CE764AEBF8}">
      <dsp:nvSpPr>
        <dsp:cNvPr id="0" name=""/>
        <dsp:cNvSpPr/>
      </dsp:nvSpPr>
      <dsp:spPr>
        <a:xfrm>
          <a:off x="0" y="196446"/>
          <a:ext cx="7416824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58546AB-0C23-42E2-944D-0CAFF727273D}">
      <dsp:nvSpPr>
        <dsp:cNvPr id="0" name=""/>
        <dsp:cNvSpPr/>
      </dsp:nvSpPr>
      <dsp:spPr>
        <a:xfrm>
          <a:off x="355610" y="0"/>
          <a:ext cx="5760016" cy="3542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1200" b="1" kern="1200" dirty="0" smtClean="0"/>
            <a:t>Tehnician ecolog </a:t>
          </a:r>
          <a:r>
            <a:rPr lang="it-IT" sz="1200" b="1" kern="1200" dirty="0" smtClean="0"/>
            <a:t>și protecția calității mediului</a:t>
          </a:r>
          <a:endParaRPr lang="ro-RO" sz="1200" b="1" kern="1200" dirty="0"/>
        </a:p>
      </dsp:txBody>
      <dsp:txXfrm>
        <a:off x="355610" y="0"/>
        <a:ext cx="5760016" cy="354240"/>
      </dsp:txXfrm>
    </dsp:sp>
    <dsp:sp modelId="{4DCEFFB7-551E-4591-A2B4-64DC6557F301}">
      <dsp:nvSpPr>
        <dsp:cNvPr id="0" name=""/>
        <dsp:cNvSpPr/>
      </dsp:nvSpPr>
      <dsp:spPr>
        <a:xfrm>
          <a:off x="0" y="740766"/>
          <a:ext cx="7416824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122871"/>
              <a:satOff val="14778"/>
              <a:lumOff val="1699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8E40149-D335-442A-8D98-517A5C5261AA}">
      <dsp:nvSpPr>
        <dsp:cNvPr id="0" name=""/>
        <dsp:cNvSpPr/>
      </dsp:nvSpPr>
      <dsp:spPr>
        <a:xfrm>
          <a:off x="370841" y="563646"/>
          <a:ext cx="5760016" cy="354240"/>
        </a:xfrm>
        <a:prstGeom prst="roundRect">
          <a:avLst/>
        </a:prstGeom>
        <a:gradFill rotWithShape="0">
          <a:gsLst>
            <a:gs pos="0">
              <a:schemeClr val="accent2">
                <a:hueOff val="-122871"/>
                <a:satOff val="14778"/>
                <a:lumOff val="1699"/>
                <a:alphaOff val="0"/>
              </a:schemeClr>
            </a:gs>
            <a:gs pos="100000">
              <a:schemeClr val="accent2">
                <a:hueOff val="-122871"/>
                <a:satOff val="14778"/>
                <a:lumOff val="1699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1200" b="1" kern="1200" dirty="0" smtClean="0"/>
            <a:t>Tehnician protectia plantelor – finanțat de la buget</a:t>
          </a:r>
          <a:endParaRPr lang="ro-RO" sz="1200" b="1" kern="1200" dirty="0"/>
        </a:p>
      </dsp:txBody>
      <dsp:txXfrm>
        <a:off x="370841" y="563646"/>
        <a:ext cx="5760016" cy="354240"/>
      </dsp:txXfrm>
    </dsp:sp>
    <dsp:sp modelId="{A53187D8-DBE7-4144-8EC7-4D5775DC0DE4}">
      <dsp:nvSpPr>
        <dsp:cNvPr id="0" name=""/>
        <dsp:cNvSpPr/>
      </dsp:nvSpPr>
      <dsp:spPr>
        <a:xfrm>
          <a:off x="0" y="1285085"/>
          <a:ext cx="7416824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245742"/>
              <a:satOff val="29557"/>
              <a:lumOff val="3399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DA6FB39-528E-443B-BF39-53815C6EDEFC}">
      <dsp:nvSpPr>
        <dsp:cNvPr id="0" name=""/>
        <dsp:cNvSpPr/>
      </dsp:nvSpPr>
      <dsp:spPr>
        <a:xfrm>
          <a:off x="355610" y="1065836"/>
          <a:ext cx="5191776" cy="354240"/>
        </a:xfrm>
        <a:prstGeom prst="roundRect">
          <a:avLst/>
        </a:prstGeom>
        <a:gradFill rotWithShape="0">
          <a:gsLst>
            <a:gs pos="0">
              <a:schemeClr val="accent2">
                <a:hueOff val="-245742"/>
                <a:satOff val="29557"/>
                <a:lumOff val="3399"/>
                <a:alphaOff val="0"/>
              </a:schemeClr>
            </a:gs>
            <a:gs pos="100000">
              <a:schemeClr val="accent2">
                <a:hueOff val="-245742"/>
                <a:satOff val="29557"/>
                <a:lumOff val="3399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1200" b="1" kern="1200" dirty="0" smtClean="0"/>
            <a:t>Tehnician în activități economice</a:t>
          </a:r>
          <a:endParaRPr lang="ro-RO" sz="1200" b="1" kern="1200" dirty="0"/>
        </a:p>
      </dsp:txBody>
      <dsp:txXfrm>
        <a:off x="355610" y="1065836"/>
        <a:ext cx="5191776" cy="354240"/>
      </dsp:txXfrm>
    </dsp:sp>
    <dsp:sp modelId="{4FF331AB-9A10-4F96-9504-CFE50247E27A}">
      <dsp:nvSpPr>
        <dsp:cNvPr id="0" name=""/>
        <dsp:cNvSpPr/>
      </dsp:nvSpPr>
      <dsp:spPr>
        <a:xfrm>
          <a:off x="0" y="1829405"/>
          <a:ext cx="7416824" cy="5103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368613"/>
              <a:satOff val="44335"/>
              <a:lumOff val="5098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575628" tIns="249936" rIns="575628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b="1" kern="1200" dirty="0" err="1" smtClean="0"/>
            <a:t>Uni</a:t>
          </a:r>
          <a:r>
            <a:rPr lang="ro-RO" sz="1200" b="1" kern="1200" dirty="0" smtClean="0"/>
            <a:t>c in regiune</a:t>
          </a:r>
          <a:endParaRPr lang="ro-RO" sz="1200" b="1" kern="1200" dirty="0"/>
        </a:p>
      </dsp:txBody>
      <dsp:txXfrm>
        <a:off x="0" y="1829405"/>
        <a:ext cx="7416824" cy="510300"/>
      </dsp:txXfrm>
    </dsp:sp>
    <dsp:sp modelId="{3813D45F-AE90-4854-BB15-37DA789524E4}">
      <dsp:nvSpPr>
        <dsp:cNvPr id="0" name=""/>
        <dsp:cNvSpPr/>
      </dsp:nvSpPr>
      <dsp:spPr>
        <a:xfrm>
          <a:off x="370841" y="1652285"/>
          <a:ext cx="5760016" cy="354240"/>
        </a:xfrm>
        <a:prstGeom prst="roundRect">
          <a:avLst/>
        </a:prstGeom>
        <a:gradFill rotWithShape="0">
          <a:gsLst>
            <a:gs pos="0">
              <a:schemeClr val="accent2">
                <a:hueOff val="-368613"/>
                <a:satOff val="44335"/>
                <a:lumOff val="5098"/>
                <a:alphaOff val="0"/>
              </a:schemeClr>
            </a:gs>
            <a:gs pos="100000">
              <a:schemeClr val="accent2">
                <a:hueOff val="-368613"/>
                <a:satOff val="44335"/>
                <a:lumOff val="5098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1200" b="1" kern="1200" dirty="0" err="1" smtClean="0"/>
            <a:t>Technician</a:t>
          </a:r>
          <a:r>
            <a:rPr lang="ro-RO" sz="1200" b="1" kern="1200" dirty="0" smtClean="0"/>
            <a:t> veterinar</a:t>
          </a:r>
          <a:endParaRPr lang="ro-RO" sz="1200" b="1" kern="1200" dirty="0"/>
        </a:p>
      </dsp:txBody>
      <dsp:txXfrm>
        <a:off x="370841" y="1652285"/>
        <a:ext cx="5760016" cy="354240"/>
      </dsp:txXfrm>
    </dsp:sp>
    <dsp:sp modelId="{91092D6A-27CD-4A12-AE65-01E2F61B113F}">
      <dsp:nvSpPr>
        <dsp:cNvPr id="0" name=""/>
        <dsp:cNvSpPr/>
      </dsp:nvSpPr>
      <dsp:spPr>
        <a:xfrm>
          <a:off x="0" y="2581625"/>
          <a:ext cx="7416824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491484"/>
              <a:satOff val="59113"/>
              <a:lumOff val="6797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EFD0436-BC1D-4C43-B17D-57CC1F052367}">
      <dsp:nvSpPr>
        <dsp:cNvPr id="0" name=""/>
        <dsp:cNvSpPr/>
      </dsp:nvSpPr>
      <dsp:spPr>
        <a:xfrm>
          <a:off x="370841" y="2404505"/>
          <a:ext cx="5760016" cy="354240"/>
        </a:xfrm>
        <a:prstGeom prst="roundRect">
          <a:avLst/>
        </a:prstGeom>
        <a:gradFill rotWithShape="0">
          <a:gsLst>
            <a:gs pos="0">
              <a:schemeClr val="accent2">
                <a:hueOff val="-491484"/>
                <a:satOff val="59113"/>
                <a:lumOff val="6797"/>
                <a:alphaOff val="0"/>
              </a:schemeClr>
            </a:gs>
            <a:gs pos="100000">
              <a:schemeClr val="accent2">
                <a:hueOff val="-491484"/>
                <a:satOff val="59113"/>
                <a:lumOff val="6797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1200" b="1" kern="1200" dirty="0" smtClean="0"/>
            <a:t>Technician  Agromontan</a:t>
          </a:r>
          <a:endParaRPr lang="ro-RO" sz="1200" b="1" kern="1200" dirty="0"/>
        </a:p>
      </dsp:txBody>
      <dsp:txXfrm>
        <a:off x="370841" y="2404505"/>
        <a:ext cx="5760016" cy="354240"/>
      </dsp:txXfrm>
    </dsp:sp>
    <dsp:sp modelId="{04D67495-234F-4361-A9EE-729B025B9ED9}">
      <dsp:nvSpPr>
        <dsp:cNvPr id="0" name=""/>
        <dsp:cNvSpPr/>
      </dsp:nvSpPr>
      <dsp:spPr>
        <a:xfrm>
          <a:off x="0" y="3125945"/>
          <a:ext cx="7416824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614355"/>
              <a:satOff val="73892"/>
              <a:lumOff val="8497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D4DAB06-0E7A-4936-B2BC-8DF904E07597}">
      <dsp:nvSpPr>
        <dsp:cNvPr id="0" name=""/>
        <dsp:cNvSpPr/>
      </dsp:nvSpPr>
      <dsp:spPr>
        <a:xfrm>
          <a:off x="370841" y="2948825"/>
          <a:ext cx="5760016" cy="354240"/>
        </a:xfrm>
        <a:prstGeom prst="roundRect">
          <a:avLst/>
        </a:prstGeom>
        <a:gradFill rotWithShape="0">
          <a:gsLst>
            <a:gs pos="0">
              <a:schemeClr val="accent2">
                <a:hueOff val="-614355"/>
                <a:satOff val="73892"/>
                <a:lumOff val="8497"/>
                <a:alphaOff val="0"/>
              </a:schemeClr>
            </a:gs>
            <a:gs pos="100000">
              <a:schemeClr val="accent2">
                <a:hueOff val="-614355"/>
                <a:satOff val="73892"/>
                <a:lumOff val="8497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1200" b="1" kern="1200" dirty="0" err="1" smtClean="0"/>
            <a:t>Stiintele</a:t>
          </a:r>
          <a:r>
            <a:rPr lang="ro-RO" sz="1200" b="1" kern="1200" dirty="0" smtClean="0"/>
            <a:t> naturii</a:t>
          </a:r>
          <a:endParaRPr lang="ro-RO" sz="1200" b="1" kern="1200" dirty="0"/>
        </a:p>
      </dsp:txBody>
      <dsp:txXfrm>
        <a:off x="370841" y="2948825"/>
        <a:ext cx="5760016" cy="354240"/>
      </dsp:txXfrm>
    </dsp:sp>
    <dsp:sp modelId="{3694C041-CBA8-4A2B-812A-F91491B01B79}">
      <dsp:nvSpPr>
        <dsp:cNvPr id="0" name=""/>
        <dsp:cNvSpPr/>
      </dsp:nvSpPr>
      <dsp:spPr>
        <a:xfrm>
          <a:off x="0" y="3670266"/>
          <a:ext cx="7416824" cy="30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-737226"/>
              <a:satOff val="88670"/>
              <a:lumOff val="10196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3579BB0-0ADB-4C2A-981F-0CD4ABD90834}">
      <dsp:nvSpPr>
        <dsp:cNvPr id="0" name=""/>
        <dsp:cNvSpPr/>
      </dsp:nvSpPr>
      <dsp:spPr>
        <a:xfrm>
          <a:off x="370841" y="3493146"/>
          <a:ext cx="5191776" cy="354240"/>
        </a:xfrm>
        <a:prstGeom prst="roundRect">
          <a:avLst/>
        </a:prstGeom>
        <a:gradFill rotWithShape="0">
          <a:gsLst>
            <a:gs pos="0">
              <a:schemeClr val="accent2">
                <a:hueOff val="-737226"/>
                <a:satOff val="88670"/>
                <a:lumOff val="10196"/>
                <a:alphaOff val="0"/>
              </a:schemeClr>
            </a:gs>
            <a:gs pos="100000">
              <a:schemeClr val="accent2">
                <a:hueOff val="-737226"/>
                <a:satOff val="88670"/>
                <a:lumOff val="10196"/>
                <a:alphaOff val="0"/>
                <a:shade val="75000"/>
                <a:satMod val="120000"/>
                <a:lumMod val="90000"/>
              </a:schemeClr>
            </a:gs>
          </a:gsLst>
          <a:lin ang="5400000" scaled="0"/>
        </a:gradFill>
        <a:ln>
          <a:noFill/>
        </a:ln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6237" tIns="0" rIns="196237" bIns="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1200" b="1" kern="1200" dirty="0" smtClean="0"/>
            <a:t>Mecanic Auto – </a:t>
          </a:r>
          <a:r>
            <a:rPr lang="ro-RO" sz="1200" b="1" kern="1200" dirty="0" err="1" smtClean="0"/>
            <a:t>inv</a:t>
          </a:r>
          <a:r>
            <a:rPr lang="ro-RO" sz="1200" b="1" kern="1200" dirty="0" smtClean="0"/>
            <a:t>. profesional</a:t>
          </a:r>
          <a:endParaRPr lang="ro-RO" sz="1200" b="1" kern="1200" dirty="0"/>
        </a:p>
      </dsp:txBody>
      <dsp:txXfrm>
        <a:off x="370841" y="3493146"/>
        <a:ext cx="5191776" cy="3542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bkpt" val="fixed"/>
          <dgm:param type="bkPtFixedVal" val="1"/>
          <dgm:param type="off" val="off"/>
          <dgm:param type="grDir" val="tL"/>
          <dgm:param type="flowDir" val="row"/>
        </dgm:alg>
      </dgm:if>
      <dgm:else name="Name2">
        <dgm:alg type="snake">
          <dgm:param type="bkpt" val="fixed"/>
          <dgm:param type="bkPtFixedVal" val="1"/>
          <dgm:param type="off" val="off"/>
          <dgm:param type="grDir" val="tR"/>
          <dgm:param type="flowDir" val="row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parTxLTRAlign" val="l"/>
                    <dgm:param type="stBulletLvl" val="1"/>
                    <dgm:param type="txAnchorVertCh" val="mid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parTxLTRAlign" val="l"/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srcNode" val="srcNode"/>
            <dgm:param type="dstNode" val="dstNode"/>
            <dgm:param type="endSty" val="noArr"/>
            <dgm:param type="connRout" val="curve"/>
            <dgm:param type="begPts" val="ctr"/>
            <dgm:param type="endPts" val="ct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#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nodeHorzAlign" val="l"/>
          <dgm:param type="horzAlign" val="l"/>
        </dgm:alg>
      </dgm:if>
      <dgm:else name="Name2">
        <dgm:alg type="lin">
          <dgm:param type="linDir" val="fromT"/>
          <dgm:param type="vertAlign" val="mid"/>
          <dgm:param type="nodeHorzAlign" val="r"/>
          <dgm:param type="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nodeHorzAlign" val="l"/>
              <dgm:param type="horzAlign" val="l"/>
            </dgm:alg>
          </dgm:if>
          <dgm:else name="Name6">
            <dgm:alg type="lin">
              <dgm:param type="linDir" val="fromR"/>
              <dgm:param type="nodeHorzAlign" val="r"/>
              <dgm:param type="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0BE1D7-31EB-46F5-9453-D266925060D5}" type="datetimeFigureOut">
              <a:rPr lang="ro-RO" smtClean="0"/>
              <a:pPr/>
              <a:t>15.01.2021</a:t>
            </a:fld>
            <a:endParaRPr lang="ro-R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o-R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BF4333-633A-463D-B49D-664EEC63BD85}" type="slidenum">
              <a:rPr lang="ro-RO" smtClean="0"/>
              <a:pPr/>
              <a:t>‹#›</a:t>
            </a:fld>
            <a:endParaRPr lang="ro-R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o-RO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BF4333-633A-463D-B49D-664EEC63BD85}" type="slidenum">
              <a:rPr lang="ro-RO" smtClean="0"/>
              <a:pPr/>
              <a:t>35</a:t>
            </a:fld>
            <a:endParaRPr lang="ro-R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-1" fmla="*/ 0 w 9144000"/>
                <a:gd name="connsiteY0-2" fmla="*/ 1270659 h 1330035"/>
                <a:gd name="connsiteX1-3" fmla="*/ 1674420 w 9144000"/>
                <a:gd name="connsiteY1-4" fmla="*/ 1318160 h 1330035"/>
                <a:gd name="connsiteX2-5" fmla="*/ 4120737 w 9144000"/>
                <a:gd name="connsiteY2-6" fmla="*/ 1199407 h 1330035"/>
                <a:gd name="connsiteX3-7" fmla="*/ 7172696 w 9144000"/>
                <a:gd name="connsiteY3-8" fmla="*/ 760020 h 1330035"/>
                <a:gd name="connsiteX4-9" fmla="*/ 9144000 w 9144000"/>
                <a:gd name="connsiteY4-10" fmla="*/ 0 h 1330035"/>
                <a:gd name="connsiteX0-11" fmla="*/ 0 w 9144000"/>
                <a:gd name="connsiteY0-12" fmla="*/ 1270659 h 1330035"/>
                <a:gd name="connsiteX1-13" fmla="*/ 1674420 w 9144000"/>
                <a:gd name="connsiteY1-14" fmla="*/ 1318160 h 1330035"/>
                <a:gd name="connsiteX2-15" fmla="*/ 4120737 w 9144000"/>
                <a:gd name="connsiteY2-16" fmla="*/ 1199407 h 1330035"/>
                <a:gd name="connsiteX3-17" fmla="*/ 7172696 w 9144000"/>
                <a:gd name="connsiteY3-18" fmla="*/ 760020 h 1330035"/>
                <a:gd name="connsiteX4-19" fmla="*/ 9144000 w 9144000"/>
                <a:gd name="connsiteY4-20" fmla="*/ 0 h 1330035"/>
                <a:gd name="connsiteX0-21" fmla="*/ 0 w 9144000"/>
                <a:gd name="connsiteY0-22" fmla="*/ 1270659 h 1330035"/>
                <a:gd name="connsiteX1-23" fmla="*/ 1674420 w 9144000"/>
                <a:gd name="connsiteY1-24" fmla="*/ 1318160 h 1330035"/>
                <a:gd name="connsiteX2-25" fmla="*/ 4120737 w 9144000"/>
                <a:gd name="connsiteY2-26" fmla="*/ 1199407 h 1330035"/>
                <a:gd name="connsiteX3-27" fmla="*/ 7172696 w 9144000"/>
                <a:gd name="connsiteY3-28" fmla="*/ 760020 h 1330035"/>
                <a:gd name="connsiteX4-29" fmla="*/ 9144000 w 9144000"/>
                <a:gd name="connsiteY4-30" fmla="*/ 0 h 1330035"/>
                <a:gd name="connsiteX0-31" fmla="*/ 0 w 9144000"/>
                <a:gd name="connsiteY0-32" fmla="*/ 1116279 h 1175655"/>
                <a:gd name="connsiteX1-33" fmla="*/ 1674420 w 9144000"/>
                <a:gd name="connsiteY1-34" fmla="*/ 1163780 h 1175655"/>
                <a:gd name="connsiteX2-35" fmla="*/ 4120737 w 9144000"/>
                <a:gd name="connsiteY2-36" fmla="*/ 1045027 h 1175655"/>
                <a:gd name="connsiteX3-37" fmla="*/ 7172696 w 9144000"/>
                <a:gd name="connsiteY3-38" fmla="*/ 605640 h 1175655"/>
                <a:gd name="connsiteX4-39" fmla="*/ 9144000 w 9144000"/>
                <a:gd name="connsiteY4-40" fmla="*/ 0 h 117565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261499"/>
                <a:gd name="connsiteY0-2" fmla="*/ 105098 h 1388236"/>
                <a:gd name="connsiteX1-3" fmla="*/ 56357 w 1261499"/>
                <a:gd name="connsiteY1-4" fmla="*/ 0 h 1388236"/>
                <a:gd name="connsiteX2-5" fmla="*/ 865241 w 1261499"/>
                <a:gd name="connsiteY2-6" fmla="*/ 0 h 1388236"/>
                <a:gd name="connsiteX3-7" fmla="*/ 1261499 w 1261499"/>
                <a:gd name="connsiteY3-8" fmla="*/ 694118 h 1388236"/>
                <a:gd name="connsiteX4-9" fmla="*/ 865241 w 1261499"/>
                <a:gd name="connsiteY4-10" fmla="*/ 1388236 h 1388236"/>
                <a:gd name="connsiteX5-11" fmla="*/ 56357 w 1261499"/>
                <a:gd name="connsiteY5-12" fmla="*/ 1388236 h 1388236"/>
                <a:gd name="connsiteX6-13" fmla="*/ 0 w 1261499"/>
                <a:gd name="connsiteY6-14" fmla="*/ 105098 h 1388236"/>
                <a:gd name="connsiteX0-15" fmla="*/ 0 w 1261499"/>
                <a:gd name="connsiteY0-16" fmla="*/ 105098 h 1388236"/>
                <a:gd name="connsiteX1-17" fmla="*/ 56357 w 1261499"/>
                <a:gd name="connsiteY1-18" fmla="*/ 0 h 1388236"/>
                <a:gd name="connsiteX2-19" fmla="*/ 865241 w 1261499"/>
                <a:gd name="connsiteY2-20" fmla="*/ 0 h 1388236"/>
                <a:gd name="connsiteX3-21" fmla="*/ 1261499 w 1261499"/>
                <a:gd name="connsiteY3-22" fmla="*/ 694118 h 1388236"/>
                <a:gd name="connsiteX4-23" fmla="*/ 865241 w 1261499"/>
                <a:gd name="connsiteY4-24" fmla="*/ 1388236 h 1388236"/>
                <a:gd name="connsiteX5-25" fmla="*/ 744578 w 1261499"/>
                <a:gd name="connsiteY5-26" fmla="*/ 1387893 h 1388236"/>
                <a:gd name="connsiteX6-27" fmla="*/ 0 w 1261499"/>
                <a:gd name="connsiteY6-28" fmla="*/ 10509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118 h 1388236"/>
                <a:gd name="connsiteX1-3" fmla="*/ 396258 w 1601400"/>
                <a:gd name="connsiteY1-4" fmla="*/ 0 h 1388236"/>
                <a:gd name="connsiteX2-5" fmla="*/ 474029 w 1601400"/>
                <a:gd name="connsiteY2-6" fmla="*/ 4016 h 1388236"/>
                <a:gd name="connsiteX3-7" fmla="*/ 1601400 w 1601400"/>
                <a:gd name="connsiteY3-8" fmla="*/ 694118 h 1388236"/>
                <a:gd name="connsiteX4-9" fmla="*/ 1205142 w 1601400"/>
                <a:gd name="connsiteY4-10" fmla="*/ 1388236 h 1388236"/>
                <a:gd name="connsiteX5-11" fmla="*/ 396258 w 1601400"/>
                <a:gd name="connsiteY5-12" fmla="*/ 1388236 h 1388236"/>
                <a:gd name="connsiteX6-13" fmla="*/ 0 w 1601400"/>
                <a:gd name="connsiteY6-14" fmla="*/ 694118 h 1388236"/>
                <a:gd name="connsiteX0-15" fmla="*/ 0 w 1243407"/>
                <a:gd name="connsiteY0-16" fmla="*/ 694118 h 1388236"/>
                <a:gd name="connsiteX1-17" fmla="*/ 396258 w 1243407"/>
                <a:gd name="connsiteY1-18" fmla="*/ 0 h 1388236"/>
                <a:gd name="connsiteX2-19" fmla="*/ 474029 w 1243407"/>
                <a:gd name="connsiteY2-20" fmla="*/ 4016 h 1388236"/>
                <a:gd name="connsiteX3-21" fmla="*/ 1243407 w 1243407"/>
                <a:gd name="connsiteY3-22" fmla="*/ 1325983 h 1388236"/>
                <a:gd name="connsiteX4-23" fmla="*/ 1205142 w 1243407"/>
                <a:gd name="connsiteY4-24" fmla="*/ 1388236 h 1388236"/>
                <a:gd name="connsiteX5-25" fmla="*/ 396258 w 1243407"/>
                <a:gd name="connsiteY5-26" fmla="*/ 1388236 h 1388236"/>
                <a:gd name="connsiteX6-27" fmla="*/ 0 w 1243407"/>
                <a:gd name="connsiteY6-28" fmla="*/ 69411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704 h 1388822"/>
                <a:gd name="connsiteX1-3" fmla="*/ 396258 w 1601400"/>
                <a:gd name="connsiteY1-4" fmla="*/ 586 h 1388822"/>
                <a:gd name="connsiteX2-5" fmla="*/ 482002 w 1601400"/>
                <a:gd name="connsiteY2-6" fmla="*/ 0 h 1388822"/>
                <a:gd name="connsiteX3-7" fmla="*/ 1601400 w 1601400"/>
                <a:gd name="connsiteY3-8" fmla="*/ 694704 h 1388822"/>
                <a:gd name="connsiteX4-9" fmla="*/ 1205142 w 1601400"/>
                <a:gd name="connsiteY4-10" fmla="*/ 1388822 h 1388822"/>
                <a:gd name="connsiteX5-11" fmla="*/ 396258 w 1601400"/>
                <a:gd name="connsiteY5-12" fmla="*/ 1388822 h 1388822"/>
                <a:gd name="connsiteX6-13" fmla="*/ 0 w 1601400"/>
                <a:gd name="connsiteY6-14" fmla="*/ 694704 h 1388822"/>
                <a:gd name="connsiteX0-15" fmla="*/ 0 w 1241871"/>
                <a:gd name="connsiteY0-16" fmla="*/ 694704 h 1388822"/>
                <a:gd name="connsiteX1-17" fmla="*/ 396258 w 1241871"/>
                <a:gd name="connsiteY1-18" fmla="*/ 586 h 1388822"/>
                <a:gd name="connsiteX2-19" fmla="*/ 482002 w 1241871"/>
                <a:gd name="connsiteY2-20" fmla="*/ 0 h 1388822"/>
                <a:gd name="connsiteX3-21" fmla="*/ 1241871 w 1241871"/>
                <a:gd name="connsiteY3-22" fmla="*/ 1323912 h 1388822"/>
                <a:gd name="connsiteX4-23" fmla="*/ 1205142 w 1241871"/>
                <a:gd name="connsiteY4-24" fmla="*/ 1388822 h 1388822"/>
                <a:gd name="connsiteX5-25" fmla="*/ 396258 w 1241871"/>
                <a:gd name="connsiteY5-26" fmla="*/ 1388822 h 1388822"/>
                <a:gd name="connsiteX6-27" fmla="*/ 0 w 1241871"/>
                <a:gd name="connsiteY6-28" fmla="*/ 694704 h 138882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5F0D2D7E-447A-4FBC-B00D-D579A6E390DA}" type="slidenum">
              <a:rPr lang="es-ES" altLang="en-US" smtClean="0"/>
              <a:pPr>
                <a:defRPr/>
              </a:pPr>
              <a:t>‹#›</a:t>
            </a:fld>
            <a:endParaRPr lang="es-ES" alt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0D2D7E-447A-4FBC-B00D-D579A6E390DA}" type="slidenum">
              <a:rPr lang="es-ES" altLang="en-US" smtClean="0"/>
              <a:pPr>
                <a:defRPr/>
              </a:pPr>
              <a:t>‹#›</a:t>
            </a:fld>
            <a:endParaRPr lang="es-ES" alt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0D2D7E-447A-4FBC-B00D-D579A6E390DA}" type="slidenum">
              <a:rPr lang="es-ES" altLang="en-US" smtClean="0"/>
              <a:pPr>
                <a:defRPr/>
              </a:pPr>
              <a:t>‹#›</a:t>
            </a:fld>
            <a:endParaRPr lang="es-ES" alt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0D2D7E-447A-4FBC-B00D-D579A6E390DA}" type="slidenum">
              <a:rPr lang="es-ES" altLang="en-US" smtClean="0"/>
              <a:pPr>
                <a:defRPr/>
              </a:pPr>
              <a:t>‹#›</a:t>
            </a:fld>
            <a:endParaRPr lang="es-ES" alt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0D2D7E-447A-4FBC-B00D-D579A6E390DA}" type="slidenum">
              <a:rPr lang="es-ES" altLang="en-US" smtClean="0"/>
              <a:pPr>
                <a:defRPr/>
              </a:pPr>
              <a:t>‹#›</a:t>
            </a:fld>
            <a:endParaRPr lang="es-ES" alt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0D2D7E-447A-4FBC-B00D-D579A6E390DA}" type="slidenum">
              <a:rPr lang="es-ES" altLang="en-US" smtClean="0"/>
              <a:pPr>
                <a:defRPr/>
              </a:pPr>
              <a:t>‹#›</a:t>
            </a:fld>
            <a:endParaRPr lang="es-ES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0D2D7E-447A-4FBC-B00D-D579A6E390DA}" type="slidenum">
              <a:rPr lang="es-ES" altLang="en-US" smtClean="0"/>
              <a:pPr>
                <a:defRPr/>
              </a:pPr>
              <a:t>‹#›</a:t>
            </a:fld>
            <a:endParaRPr lang="es-ES" alt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0D2D7E-447A-4FBC-B00D-D579A6E390DA}" type="slidenum">
              <a:rPr lang="es-ES" altLang="en-US" smtClean="0"/>
              <a:pPr>
                <a:defRPr/>
              </a:pPr>
              <a:t>‹#›</a:t>
            </a:fld>
            <a:endParaRPr lang="es-ES" alt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0D2D7E-447A-4FBC-B00D-D579A6E390DA}" type="slidenum">
              <a:rPr lang="es-ES" altLang="en-US" smtClean="0"/>
              <a:pPr>
                <a:defRPr/>
              </a:pPr>
              <a:t>‹#›</a:t>
            </a:fld>
            <a:endParaRPr lang="es-ES" alt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-1" fmla="*/ 0 w 9144000"/>
                <a:gd name="connsiteY0-2" fmla="*/ 1270659 h 1330035"/>
                <a:gd name="connsiteX1-3" fmla="*/ 1674420 w 9144000"/>
                <a:gd name="connsiteY1-4" fmla="*/ 1318160 h 1330035"/>
                <a:gd name="connsiteX2-5" fmla="*/ 4120737 w 9144000"/>
                <a:gd name="connsiteY2-6" fmla="*/ 1199407 h 1330035"/>
                <a:gd name="connsiteX3-7" fmla="*/ 7172696 w 9144000"/>
                <a:gd name="connsiteY3-8" fmla="*/ 760020 h 1330035"/>
                <a:gd name="connsiteX4-9" fmla="*/ 9144000 w 9144000"/>
                <a:gd name="connsiteY4-10" fmla="*/ 0 h 1330035"/>
                <a:gd name="connsiteX0-11" fmla="*/ 0 w 9144000"/>
                <a:gd name="connsiteY0-12" fmla="*/ 1270659 h 1330035"/>
                <a:gd name="connsiteX1-13" fmla="*/ 1674420 w 9144000"/>
                <a:gd name="connsiteY1-14" fmla="*/ 1318160 h 1330035"/>
                <a:gd name="connsiteX2-15" fmla="*/ 4120737 w 9144000"/>
                <a:gd name="connsiteY2-16" fmla="*/ 1199407 h 1330035"/>
                <a:gd name="connsiteX3-17" fmla="*/ 7172696 w 9144000"/>
                <a:gd name="connsiteY3-18" fmla="*/ 760020 h 1330035"/>
                <a:gd name="connsiteX4-19" fmla="*/ 9144000 w 9144000"/>
                <a:gd name="connsiteY4-20" fmla="*/ 0 h 1330035"/>
                <a:gd name="connsiteX0-21" fmla="*/ 0 w 9144000"/>
                <a:gd name="connsiteY0-22" fmla="*/ 1270659 h 1330035"/>
                <a:gd name="connsiteX1-23" fmla="*/ 1674420 w 9144000"/>
                <a:gd name="connsiteY1-24" fmla="*/ 1318160 h 1330035"/>
                <a:gd name="connsiteX2-25" fmla="*/ 4120737 w 9144000"/>
                <a:gd name="connsiteY2-26" fmla="*/ 1199407 h 1330035"/>
                <a:gd name="connsiteX3-27" fmla="*/ 7172696 w 9144000"/>
                <a:gd name="connsiteY3-28" fmla="*/ 760020 h 1330035"/>
                <a:gd name="connsiteX4-29" fmla="*/ 9144000 w 9144000"/>
                <a:gd name="connsiteY4-30" fmla="*/ 0 h 1330035"/>
                <a:gd name="connsiteX0-31" fmla="*/ 0 w 9144000"/>
                <a:gd name="connsiteY0-32" fmla="*/ 1116279 h 1175655"/>
                <a:gd name="connsiteX1-33" fmla="*/ 1674420 w 9144000"/>
                <a:gd name="connsiteY1-34" fmla="*/ 1163780 h 1175655"/>
                <a:gd name="connsiteX2-35" fmla="*/ 4120737 w 9144000"/>
                <a:gd name="connsiteY2-36" fmla="*/ 1045027 h 1175655"/>
                <a:gd name="connsiteX3-37" fmla="*/ 7172696 w 9144000"/>
                <a:gd name="connsiteY3-38" fmla="*/ 605640 h 1175655"/>
                <a:gd name="connsiteX4-39" fmla="*/ 9144000 w 9144000"/>
                <a:gd name="connsiteY4-40" fmla="*/ 0 h 117565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261499"/>
                <a:gd name="connsiteY0-2" fmla="*/ 105098 h 1388236"/>
                <a:gd name="connsiteX1-3" fmla="*/ 56357 w 1261499"/>
                <a:gd name="connsiteY1-4" fmla="*/ 0 h 1388236"/>
                <a:gd name="connsiteX2-5" fmla="*/ 865241 w 1261499"/>
                <a:gd name="connsiteY2-6" fmla="*/ 0 h 1388236"/>
                <a:gd name="connsiteX3-7" fmla="*/ 1261499 w 1261499"/>
                <a:gd name="connsiteY3-8" fmla="*/ 694118 h 1388236"/>
                <a:gd name="connsiteX4-9" fmla="*/ 865241 w 1261499"/>
                <a:gd name="connsiteY4-10" fmla="*/ 1388236 h 1388236"/>
                <a:gd name="connsiteX5-11" fmla="*/ 56357 w 1261499"/>
                <a:gd name="connsiteY5-12" fmla="*/ 1388236 h 1388236"/>
                <a:gd name="connsiteX6-13" fmla="*/ 0 w 1261499"/>
                <a:gd name="connsiteY6-14" fmla="*/ 105098 h 1388236"/>
                <a:gd name="connsiteX0-15" fmla="*/ 0 w 1261499"/>
                <a:gd name="connsiteY0-16" fmla="*/ 105098 h 1388236"/>
                <a:gd name="connsiteX1-17" fmla="*/ 56357 w 1261499"/>
                <a:gd name="connsiteY1-18" fmla="*/ 0 h 1388236"/>
                <a:gd name="connsiteX2-19" fmla="*/ 865241 w 1261499"/>
                <a:gd name="connsiteY2-20" fmla="*/ 0 h 1388236"/>
                <a:gd name="connsiteX3-21" fmla="*/ 1261499 w 1261499"/>
                <a:gd name="connsiteY3-22" fmla="*/ 694118 h 1388236"/>
                <a:gd name="connsiteX4-23" fmla="*/ 865241 w 1261499"/>
                <a:gd name="connsiteY4-24" fmla="*/ 1388236 h 1388236"/>
                <a:gd name="connsiteX5-25" fmla="*/ 744578 w 1261499"/>
                <a:gd name="connsiteY5-26" fmla="*/ 1387893 h 1388236"/>
                <a:gd name="connsiteX6-27" fmla="*/ 0 w 1261499"/>
                <a:gd name="connsiteY6-28" fmla="*/ 10509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118 h 1388236"/>
                <a:gd name="connsiteX1-3" fmla="*/ 396258 w 1601400"/>
                <a:gd name="connsiteY1-4" fmla="*/ 0 h 1388236"/>
                <a:gd name="connsiteX2-5" fmla="*/ 474029 w 1601400"/>
                <a:gd name="connsiteY2-6" fmla="*/ 4016 h 1388236"/>
                <a:gd name="connsiteX3-7" fmla="*/ 1601400 w 1601400"/>
                <a:gd name="connsiteY3-8" fmla="*/ 694118 h 1388236"/>
                <a:gd name="connsiteX4-9" fmla="*/ 1205142 w 1601400"/>
                <a:gd name="connsiteY4-10" fmla="*/ 1388236 h 1388236"/>
                <a:gd name="connsiteX5-11" fmla="*/ 396258 w 1601400"/>
                <a:gd name="connsiteY5-12" fmla="*/ 1388236 h 1388236"/>
                <a:gd name="connsiteX6-13" fmla="*/ 0 w 1601400"/>
                <a:gd name="connsiteY6-14" fmla="*/ 694118 h 1388236"/>
                <a:gd name="connsiteX0-15" fmla="*/ 0 w 1243407"/>
                <a:gd name="connsiteY0-16" fmla="*/ 694118 h 1388236"/>
                <a:gd name="connsiteX1-17" fmla="*/ 396258 w 1243407"/>
                <a:gd name="connsiteY1-18" fmla="*/ 0 h 1388236"/>
                <a:gd name="connsiteX2-19" fmla="*/ 474029 w 1243407"/>
                <a:gd name="connsiteY2-20" fmla="*/ 4016 h 1388236"/>
                <a:gd name="connsiteX3-21" fmla="*/ 1243407 w 1243407"/>
                <a:gd name="connsiteY3-22" fmla="*/ 1325983 h 1388236"/>
                <a:gd name="connsiteX4-23" fmla="*/ 1205142 w 1243407"/>
                <a:gd name="connsiteY4-24" fmla="*/ 1388236 h 1388236"/>
                <a:gd name="connsiteX5-25" fmla="*/ 396258 w 1243407"/>
                <a:gd name="connsiteY5-26" fmla="*/ 1388236 h 1388236"/>
                <a:gd name="connsiteX6-27" fmla="*/ 0 w 1243407"/>
                <a:gd name="connsiteY6-28" fmla="*/ 69411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704 h 1388822"/>
                <a:gd name="connsiteX1-3" fmla="*/ 396258 w 1601400"/>
                <a:gd name="connsiteY1-4" fmla="*/ 586 h 1388822"/>
                <a:gd name="connsiteX2-5" fmla="*/ 482002 w 1601400"/>
                <a:gd name="connsiteY2-6" fmla="*/ 0 h 1388822"/>
                <a:gd name="connsiteX3-7" fmla="*/ 1601400 w 1601400"/>
                <a:gd name="connsiteY3-8" fmla="*/ 694704 h 1388822"/>
                <a:gd name="connsiteX4-9" fmla="*/ 1205142 w 1601400"/>
                <a:gd name="connsiteY4-10" fmla="*/ 1388822 h 1388822"/>
                <a:gd name="connsiteX5-11" fmla="*/ 396258 w 1601400"/>
                <a:gd name="connsiteY5-12" fmla="*/ 1388822 h 1388822"/>
                <a:gd name="connsiteX6-13" fmla="*/ 0 w 1601400"/>
                <a:gd name="connsiteY6-14" fmla="*/ 694704 h 1388822"/>
                <a:gd name="connsiteX0-15" fmla="*/ 0 w 1241871"/>
                <a:gd name="connsiteY0-16" fmla="*/ 694704 h 1388822"/>
                <a:gd name="connsiteX1-17" fmla="*/ 396258 w 1241871"/>
                <a:gd name="connsiteY1-18" fmla="*/ 586 h 1388822"/>
                <a:gd name="connsiteX2-19" fmla="*/ 482002 w 1241871"/>
                <a:gd name="connsiteY2-20" fmla="*/ 0 h 1388822"/>
                <a:gd name="connsiteX3-21" fmla="*/ 1241871 w 1241871"/>
                <a:gd name="connsiteY3-22" fmla="*/ 1323912 h 1388822"/>
                <a:gd name="connsiteX4-23" fmla="*/ 1205142 w 1241871"/>
                <a:gd name="connsiteY4-24" fmla="*/ 1388822 h 1388822"/>
                <a:gd name="connsiteX5-25" fmla="*/ 396258 w 1241871"/>
                <a:gd name="connsiteY5-26" fmla="*/ 1388822 h 1388822"/>
                <a:gd name="connsiteX6-27" fmla="*/ 0 w 1241871"/>
                <a:gd name="connsiteY6-28" fmla="*/ 694704 h 138882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0D2D7E-447A-4FBC-B00D-D579A6E390DA}" type="slidenum">
              <a:rPr lang="es-ES" altLang="en-US" smtClean="0"/>
              <a:pPr>
                <a:defRPr/>
              </a:pPr>
              <a:t>‹#›</a:t>
            </a:fld>
            <a:endParaRPr lang="es-ES" alt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pPr>
              <a:defRPr/>
            </a:pPr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-1" fmla="*/ 0 w 9144000"/>
                <a:gd name="connsiteY0-2" fmla="*/ 1270659 h 1330035"/>
                <a:gd name="connsiteX1-3" fmla="*/ 1674420 w 9144000"/>
                <a:gd name="connsiteY1-4" fmla="*/ 1318160 h 1330035"/>
                <a:gd name="connsiteX2-5" fmla="*/ 4120737 w 9144000"/>
                <a:gd name="connsiteY2-6" fmla="*/ 1199407 h 1330035"/>
                <a:gd name="connsiteX3-7" fmla="*/ 7172696 w 9144000"/>
                <a:gd name="connsiteY3-8" fmla="*/ 760020 h 1330035"/>
                <a:gd name="connsiteX4-9" fmla="*/ 9144000 w 9144000"/>
                <a:gd name="connsiteY4-10" fmla="*/ 0 h 1330035"/>
                <a:gd name="connsiteX0-11" fmla="*/ 0 w 9144000"/>
                <a:gd name="connsiteY0-12" fmla="*/ 1270659 h 1330035"/>
                <a:gd name="connsiteX1-13" fmla="*/ 1674420 w 9144000"/>
                <a:gd name="connsiteY1-14" fmla="*/ 1318160 h 1330035"/>
                <a:gd name="connsiteX2-15" fmla="*/ 4120737 w 9144000"/>
                <a:gd name="connsiteY2-16" fmla="*/ 1199407 h 1330035"/>
                <a:gd name="connsiteX3-17" fmla="*/ 7172696 w 9144000"/>
                <a:gd name="connsiteY3-18" fmla="*/ 760020 h 1330035"/>
                <a:gd name="connsiteX4-19" fmla="*/ 9144000 w 9144000"/>
                <a:gd name="connsiteY4-20" fmla="*/ 0 h 1330035"/>
                <a:gd name="connsiteX0-21" fmla="*/ 0 w 9144000"/>
                <a:gd name="connsiteY0-22" fmla="*/ 1270659 h 1330035"/>
                <a:gd name="connsiteX1-23" fmla="*/ 1674420 w 9144000"/>
                <a:gd name="connsiteY1-24" fmla="*/ 1318160 h 1330035"/>
                <a:gd name="connsiteX2-25" fmla="*/ 4120737 w 9144000"/>
                <a:gd name="connsiteY2-26" fmla="*/ 1199407 h 1330035"/>
                <a:gd name="connsiteX3-27" fmla="*/ 7172696 w 9144000"/>
                <a:gd name="connsiteY3-28" fmla="*/ 760020 h 1330035"/>
                <a:gd name="connsiteX4-29" fmla="*/ 9144000 w 9144000"/>
                <a:gd name="connsiteY4-30" fmla="*/ 0 h 1330035"/>
                <a:gd name="connsiteX0-31" fmla="*/ 0 w 9144000"/>
                <a:gd name="connsiteY0-32" fmla="*/ 1116279 h 1175655"/>
                <a:gd name="connsiteX1-33" fmla="*/ 1674420 w 9144000"/>
                <a:gd name="connsiteY1-34" fmla="*/ 1163780 h 1175655"/>
                <a:gd name="connsiteX2-35" fmla="*/ 4120737 w 9144000"/>
                <a:gd name="connsiteY2-36" fmla="*/ 1045027 h 1175655"/>
                <a:gd name="connsiteX3-37" fmla="*/ 7172696 w 9144000"/>
                <a:gd name="connsiteY3-38" fmla="*/ 605640 h 1175655"/>
                <a:gd name="connsiteX4-39" fmla="*/ 9144000 w 9144000"/>
                <a:gd name="connsiteY4-40" fmla="*/ 0 h 117565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261499"/>
                <a:gd name="connsiteY0-2" fmla="*/ 105098 h 1388236"/>
                <a:gd name="connsiteX1-3" fmla="*/ 56357 w 1261499"/>
                <a:gd name="connsiteY1-4" fmla="*/ 0 h 1388236"/>
                <a:gd name="connsiteX2-5" fmla="*/ 865241 w 1261499"/>
                <a:gd name="connsiteY2-6" fmla="*/ 0 h 1388236"/>
                <a:gd name="connsiteX3-7" fmla="*/ 1261499 w 1261499"/>
                <a:gd name="connsiteY3-8" fmla="*/ 694118 h 1388236"/>
                <a:gd name="connsiteX4-9" fmla="*/ 865241 w 1261499"/>
                <a:gd name="connsiteY4-10" fmla="*/ 1388236 h 1388236"/>
                <a:gd name="connsiteX5-11" fmla="*/ 56357 w 1261499"/>
                <a:gd name="connsiteY5-12" fmla="*/ 1388236 h 1388236"/>
                <a:gd name="connsiteX6-13" fmla="*/ 0 w 1261499"/>
                <a:gd name="connsiteY6-14" fmla="*/ 105098 h 1388236"/>
                <a:gd name="connsiteX0-15" fmla="*/ 0 w 1261499"/>
                <a:gd name="connsiteY0-16" fmla="*/ 105098 h 1388236"/>
                <a:gd name="connsiteX1-17" fmla="*/ 56357 w 1261499"/>
                <a:gd name="connsiteY1-18" fmla="*/ 0 h 1388236"/>
                <a:gd name="connsiteX2-19" fmla="*/ 865241 w 1261499"/>
                <a:gd name="connsiteY2-20" fmla="*/ 0 h 1388236"/>
                <a:gd name="connsiteX3-21" fmla="*/ 1261499 w 1261499"/>
                <a:gd name="connsiteY3-22" fmla="*/ 694118 h 1388236"/>
                <a:gd name="connsiteX4-23" fmla="*/ 865241 w 1261499"/>
                <a:gd name="connsiteY4-24" fmla="*/ 1388236 h 1388236"/>
                <a:gd name="connsiteX5-25" fmla="*/ 744578 w 1261499"/>
                <a:gd name="connsiteY5-26" fmla="*/ 1387893 h 1388236"/>
                <a:gd name="connsiteX6-27" fmla="*/ 0 w 1261499"/>
                <a:gd name="connsiteY6-28" fmla="*/ 10509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118 h 1388236"/>
                <a:gd name="connsiteX1-3" fmla="*/ 396258 w 1601400"/>
                <a:gd name="connsiteY1-4" fmla="*/ 0 h 1388236"/>
                <a:gd name="connsiteX2-5" fmla="*/ 474029 w 1601400"/>
                <a:gd name="connsiteY2-6" fmla="*/ 4016 h 1388236"/>
                <a:gd name="connsiteX3-7" fmla="*/ 1601400 w 1601400"/>
                <a:gd name="connsiteY3-8" fmla="*/ 694118 h 1388236"/>
                <a:gd name="connsiteX4-9" fmla="*/ 1205142 w 1601400"/>
                <a:gd name="connsiteY4-10" fmla="*/ 1388236 h 1388236"/>
                <a:gd name="connsiteX5-11" fmla="*/ 396258 w 1601400"/>
                <a:gd name="connsiteY5-12" fmla="*/ 1388236 h 1388236"/>
                <a:gd name="connsiteX6-13" fmla="*/ 0 w 1601400"/>
                <a:gd name="connsiteY6-14" fmla="*/ 694118 h 1388236"/>
                <a:gd name="connsiteX0-15" fmla="*/ 0 w 1243407"/>
                <a:gd name="connsiteY0-16" fmla="*/ 694118 h 1388236"/>
                <a:gd name="connsiteX1-17" fmla="*/ 396258 w 1243407"/>
                <a:gd name="connsiteY1-18" fmla="*/ 0 h 1388236"/>
                <a:gd name="connsiteX2-19" fmla="*/ 474029 w 1243407"/>
                <a:gd name="connsiteY2-20" fmla="*/ 4016 h 1388236"/>
                <a:gd name="connsiteX3-21" fmla="*/ 1243407 w 1243407"/>
                <a:gd name="connsiteY3-22" fmla="*/ 1325983 h 1388236"/>
                <a:gd name="connsiteX4-23" fmla="*/ 1205142 w 1243407"/>
                <a:gd name="connsiteY4-24" fmla="*/ 1388236 h 1388236"/>
                <a:gd name="connsiteX5-25" fmla="*/ 396258 w 1243407"/>
                <a:gd name="connsiteY5-26" fmla="*/ 1388236 h 1388236"/>
                <a:gd name="connsiteX6-27" fmla="*/ 0 w 1243407"/>
                <a:gd name="connsiteY6-28" fmla="*/ 69411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704 h 1388822"/>
                <a:gd name="connsiteX1-3" fmla="*/ 396258 w 1601400"/>
                <a:gd name="connsiteY1-4" fmla="*/ 586 h 1388822"/>
                <a:gd name="connsiteX2-5" fmla="*/ 482002 w 1601400"/>
                <a:gd name="connsiteY2-6" fmla="*/ 0 h 1388822"/>
                <a:gd name="connsiteX3-7" fmla="*/ 1601400 w 1601400"/>
                <a:gd name="connsiteY3-8" fmla="*/ 694704 h 1388822"/>
                <a:gd name="connsiteX4-9" fmla="*/ 1205142 w 1601400"/>
                <a:gd name="connsiteY4-10" fmla="*/ 1388822 h 1388822"/>
                <a:gd name="connsiteX5-11" fmla="*/ 396258 w 1601400"/>
                <a:gd name="connsiteY5-12" fmla="*/ 1388822 h 1388822"/>
                <a:gd name="connsiteX6-13" fmla="*/ 0 w 1601400"/>
                <a:gd name="connsiteY6-14" fmla="*/ 694704 h 1388822"/>
                <a:gd name="connsiteX0-15" fmla="*/ 0 w 1241871"/>
                <a:gd name="connsiteY0-16" fmla="*/ 694704 h 1388822"/>
                <a:gd name="connsiteX1-17" fmla="*/ 396258 w 1241871"/>
                <a:gd name="connsiteY1-18" fmla="*/ 586 h 1388822"/>
                <a:gd name="connsiteX2-19" fmla="*/ 482002 w 1241871"/>
                <a:gd name="connsiteY2-20" fmla="*/ 0 h 1388822"/>
                <a:gd name="connsiteX3-21" fmla="*/ 1241871 w 1241871"/>
                <a:gd name="connsiteY3-22" fmla="*/ 1323912 h 1388822"/>
                <a:gd name="connsiteX4-23" fmla="*/ 1205142 w 1241871"/>
                <a:gd name="connsiteY4-24" fmla="*/ 1388822 h 1388822"/>
                <a:gd name="connsiteX5-25" fmla="*/ 396258 w 1241871"/>
                <a:gd name="connsiteY5-26" fmla="*/ 1388822 h 1388822"/>
                <a:gd name="connsiteX6-27" fmla="*/ 0 w 1241871"/>
                <a:gd name="connsiteY6-28" fmla="*/ 694704 h 138882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pPr>
              <a:defRPr/>
            </a:pPr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0D2D7E-447A-4FBC-B00D-D579A6E390DA}" type="slidenum">
              <a:rPr lang="es-ES" altLang="en-US" smtClean="0"/>
              <a:pPr>
                <a:defRPr/>
              </a:pPr>
              <a:t>‹#›</a:t>
            </a:fld>
            <a:endParaRPr lang="es-ES" altLang="en-US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-1" fmla="*/ 0 w 9144000"/>
                <a:gd name="connsiteY0-2" fmla="*/ 1270659 h 1330035"/>
                <a:gd name="connsiteX1-3" fmla="*/ 1674420 w 9144000"/>
                <a:gd name="connsiteY1-4" fmla="*/ 1318160 h 1330035"/>
                <a:gd name="connsiteX2-5" fmla="*/ 4120737 w 9144000"/>
                <a:gd name="connsiteY2-6" fmla="*/ 1199407 h 1330035"/>
                <a:gd name="connsiteX3-7" fmla="*/ 7172696 w 9144000"/>
                <a:gd name="connsiteY3-8" fmla="*/ 760020 h 1330035"/>
                <a:gd name="connsiteX4-9" fmla="*/ 9144000 w 9144000"/>
                <a:gd name="connsiteY4-10" fmla="*/ 0 h 1330035"/>
                <a:gd name="connsiteX0-11" fmla="*/ 0 w 9144000"/>
                <a:gd name="connsiteY0-12" fmla="*/ 1270659 h 1330035"/>
                <a:gd name="connsiteX1-13" fmla="*/ 1674420 w 9144000"/>
                <a:gd name="connsiteY1-14" fmla="*/ 1318160 h 1330035"/>
                <a:gd name="connsiteX2-15" fmla="*/ 4120737 w 9144000"/>
                <a:gd name="connsiteY2-16" fmla="*/ 1199407 h 1330035"/>
                <a:gd name="connsiteX3-17" fmla="*/ 7172696 w 9144000"/>
                <a:gd name="connsiteY3-18" fmla="*/ 760020 h 1330035"/>
                <a:gd name="connsiteX4-19" fmla="*/ 9144000 w 9144000"/>
                <a:gd name="connsiteY4-20" fmla="*/ 0 h 1330035"/>
                <a:gd name="connsiteX0-21" fmla="*/ 0 w 9144000"/>
                <a:gd name="connsiteY0-22" fmla="*/ 1270659 h 1330035"/>
                <a:gd name="connsiteX1-23" fmla="*/ 1674420 w 9144000"/>
                <a:gd name="connsiteY1-24" fmla="*/ 1318160 h 1330035"/>
                <a:gd name="connsiteX2-25" fmla="*/ 4120737 w 9144000"/>
                <a:gd name="connsiteY2-26" fmla="*/ 1199407 h 1330035"/>
                <a:gd name="connsiteX3-27" fmla="*/ 7172696 w 9144000"/>
                <a:gd name="connsiteY3-28" fmla="*/ 760020 h 1330035"/>
                <a:gd name="connsiteX4-29" fmla="*/ 9144000 w 9144000"/>
                <a:gd name="connsiteY4-30" fmla="*/ 0 h 1330035"/>
                <a:gd name="connsiteX0-31" fmla="*/ 0 w 9144000"/>
                <a:gd name="connsiteY0-32" fmla="*/ 1116279 h 1175655"/>
                <a:gd name="connsiteX1-33" fmla="*/ 1674420 w 9144000"/>
                <a:gd name="connsiteY1-34" fmla="*/ 1163780 h 1175655"/>
                <a:gd name="connsiteX2-35" fmla="*/ 4120737 w 9144000"/>
                <a:gd name="connsiteY2-36" fmla="*/ 1045027 h 1175655"/>
                <a:gd name="connsiteX3-37" fmla="*/ 7172696 w 9144000"/>
                <a:gd name="connsiteY3-38" fmla="*/ 605640 h 1175655"/>
                <a:gd name="connsiteX4-39" fmla="*/ 9144000 w 9144000"/>
                <a:gd name="connsiteY4-40" fmla="*/ 0 h 1175655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261499"/>
                <a:gd name="connsiteY0-2" fmla="*/ 105098 h 1388236"/>
                <a:gd name="connsiteX1-3" fmla="*/ 56357 w 1261499"/>
                <a:gd name="connsiteY1-4" fmla="*/ 0 h 1388236"/>
                <a:gd name="connsiteX2-5" fmla="*/ 865241 w 1261499"/>
                <a:gd name="connsiteY2-6" fmla="*/ 0 h 1388236"/>
                <a:gd name="connsiteX3-7" fmla="*/ 1261499 w 1261499"/>
                <a:gd name="connsiteY3-8" fmla="*/ 694118 h 1388236"/>
                <a:gd name="connsiteX4-9" fmla="*/ 865241 w 1261499"/>
                <a:gd name="connsiteY4-10" fmla="*/ 1388236 h 1388236"/>
                <a:gd name="connsiteX5-11" fmla="*/ 56357 w 1261499"/>
                <a:gd name="connsiteY5-12" fmla="*/ 1388236 h 1388236"/>
                <a:gd name="connsiteX6-13" fmla="*/ 0 w 1261499"/>
                <a:gd name="connsiteY6-14" fmla="*/ 105098 h 1388236"/>
                <a:gd name="connsiteX0-15" fmla="*/ 0 w 1261499"/>
                <a:gd name="connsiteY0-16" fmla="*/ 105098 h 1388236"/>
                <a:gd name="connsiteX1-17" fmla="*/ 56357 w 1261499"/>
                <a:gd name="connsiteY1-18" fmla="*/ 0 h 1388236"/>
                <a:gd name="connsiteX2-19" fmla="*/ 865241 w 1261499"/>
                <a:gd name="connsiteY2-20" fmla="*/ 0 h 1388236"/>
                <a:gd name="connsiteX3-21" fmla="*/ 1261499 w 1261499"/>
                <a:gd name="connsiteY3-22" fmla="*/ 694118 h 1388236"/>
                <a:gd name="connsiteX4-23" fmla="*/ 865241 w 1261499"/>
                <a:gd name="connsiteY4-24" fmla="*/ 1388236 h 1388236"/>
                <a:gd name="connsiteX5-25" fmla="*/ 744578 w 1261499"/>
                <a:gd name="connsiteY5-26" fmla="*/ 1387893 h 1388236"/>
                <a:gd name="connsiteX6-27" fmla="*/ 0 w 1261499"/>
                <a:gd name="connsiteY6-28" fmla="*/ 10509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118 h 1388236"/>
                <a:gd name="connsiteX1-3" fmla="*/ 396258 w 1601400"/>
                <a:gd name="connsiteY1-4" fmla="*/ 0 h 1388236"/>
                <a:gd name="connsiteX2-5" fmla="*/ 474029 w 1601400"/>
                <a:gd name="connsiteY2-6" fmla="*/ 4016 h 1388236"/>
                <a:gd name="connsiteX3-7" fmla="*/ 1601400 w 1601400"/>
                <a:gd name="connsiteY3-8" fmla="*/ 694118 h 1388236"/>
                <a:gd name="connsiteX4-9" fmla="*/ 1205142 w 1601400"/>
                <a:gd name="connsiteY4-10" fmla="*/ 1388236 h 1388236"/>
                <a:gd name="connsiteX5-11" fmla="*/ 396258 w 1601400"/>
                <a:gd name="connsiteY5-12" fmla="*/ 1388236 h 1388236"/>
                <a:gd name="connsiteX6-13" fmla="*/ 0 w 1601400"/>
                <a:gd name="connsiteY6-14" fmla="*/ 694118 h 1388236"/>
                <a:gd name="connsiteX0-15" fmla="*/ 0 w 1243407"/>
                <a:gd name="connsiteY0-16" fmla="*/ 694118 h 1388236"/>
                <a:gd name="connsiteX1-17" fmla="*/ 396258 w 1243407"/>
                <a:gd name="connsiteY1-18" fmla="*/ 0 h 1388236"/>
                <a:gd name="connsiteX2-19" fmla="*/ 474029 w 1243407"/>
                <a:gd name="connsiteY2-20" fmla="*/ 4016 h 1388236"/>
                <a:gd name="connsiteX3-21" fmla="*/ 1243407 w 1243407"/>
                <a:gd name="connsiteY3-22" fmla="*/ 1325983 h 1388236"/>
                <a:gd name="connsiteX4-23" fmla="*/ 1205142 w 1243407"/>
                <a:gd name="connsiteY4-24" fmla="*/ 1388236 h 1388236"/>
                <a:gd name="connsiteX5-25" fmla="*/ 396258 w 1243407"/>
                <a:gd name="connsiteY5-26" fmla="*/ 1388236 h 1388236"/>
                <a:gd name="connsiteX6-27" fmla="*/ 0 w 1243407"/>
                <a:gd name="connsiteY6-28" fmla="*/ 694118 h 138823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-1" fmla="*/ 0 w 1601400"/>
                <a:gd name="connsiteY0-2" fmla="*/ 694704 h 1388822"/>
                <a:gd name="connsiteX1-3" fmla="*/ 396258 w 1601400"/>
                <a:gd name="connsiteY1-4" fmla="*/ 586 h 1388822"/>
                <a:gd name="connsiteX2-5" fmla="*/ 482002 w 1601400"/>
                <a:gd name="connsiteY2-6" fmla="*/ 0 h 1388822"/>
                <a:gd name="connsiteX3-7" fmla="*/ 1601400 w 1601400"/>
                <a:gd name="connsiteY3-8" fmla="*/ 694704 h 1388822"/>
                <a:gd name="connsiteX4-9" fmla="*/ 1205142 w 1601400"/>
                <a:gd name="connsiteY4-10" fmla="*/ 1388822 h 1388822"/>
                <a:gd name="connsiteX5-11" fmla="*/ 396258 w 1601400"/>
                <a:gd name="connsiteY5-12" fmla="*/ 1388822 h 1388822"/>
                <a:gd name="connsiteX6-13" fmla="*/ 0 w 1601400"/>
                <a:gd name="connsiteY6-14" fmla="*/ 694704 h 1388822"/>
                <a:gd name="connsiteX0-15" fmla="*/ 0 w 1241871"/>
                <a:gd name="connsiteY0-16" fmla="*/ 694704 h 1388822"/>
                <a:gd name="connsiteX1-17" fmla="*/ 396258 w 1241871"/>
                <a:gd name="connsiteY1-18" fmla="*/ 586 h 1388822"/>
                <a:gd name="connsiteX2-19" fmla="*/ 482002 w 1241871"/>
                <a:gd name="connsiteY2-20" fmla="*/ 0 h 1388822"/>
                <a:gd name="connsiteX3-21" fmla="*/ 1241871 w 1241871"/>
                <a:gd name="connsiteY3-22" fmla="*/ 1323912 h 1388822"/>
                <a:gd name="connsiteX4-23" fmla="*/ 1205142 w 1241871"/>
                <a:gd name="connsiteY4-24" fmla="*/ 1388822 h 1388822"/>
                <a:gd name="connsiteX5-25" fmla="*/ 396258 w 1241871"/>
                <a:gd name="connsiteY5-26" fmla="*/ 1388822 h 1388822"/>
                <a:gd name="connsiteX6-27" fmla="*/ 0 w 1241871"/>
                <a:gd name="connsiteY6-28" fmla="*/ 694704 h 138882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  <a:cxn ang="0">
                  <a:pos x="connsiteX6-13" y="connsiteY6-14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pPr>
              <a:defRPr/>
            </a:pPr>
            <a:fld id="{5F0D2D7E-447A-4FBC-B00D-D579A6E390DA}" type="slidenum">
              <a:rPr lang="es-ES" altLang="en-US" smtClean="0"/>
              <a:pPr>
                <a:defRPr/>
              </a:pPr>
              <a:t>‹#›</a:t>
            </a:fld>
            <a:endParaRPr lang="es-E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585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65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8945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535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eg"/><Relationship Id="rId3" Type="http://schemas.openxmlformats.org/officeDocument/2006/relationships/image" Target="../media/image83.png"/><Relationship Id="rId7" Type="http://schemas.openxmlformats.org/officeDocument/2006/relationships/image" Target="../media/image87.jpe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8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2.jpeg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5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FF0000"/>
            </a:gs>
            <a:gs pos="50000">
              <a:srgbClr val="FFFF00"/>
            </a:gs>
            <a:gs pos="100000">
              <a:srgbClr val="3366FF"/>
            </a:gs>
          </a:gsLst>
          <a:lin ang="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Content Placeholder 14"/>
          <p:cNvGraphicFramePr>
            <a:graphicFrameLocks noGrp="1"/>
          </p:cNvGraphicFramePr>
          <p:nvPr>
            <p:ph idx="4294967295"/>
          </p:nvPr>
        </p:nvGraphicFramePr>
        <p:xfrm>
          <a:off x="323528" y="620688"/>
          <a:ext cx="8496944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ine 5" descr="D:\OFERTA EDUCATIONALA\OFERTA 2020-2021\poze mecanica\20200219_1059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972213" y="2845486"/>
            <a:ext cx="3287209" cy="27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ine 6" descr="D:\OFERTA EDUCATIONALA\OFERTA 2020-2021\poze mecanica\20200219_10581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574307" y="2664692"/>
            <a:ext cx="3258127" cy="3110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agine 7" descr="D:\OFERTA EDUCATIONALA\OFERTA 2020-2021\poze mecanica\20200219_10584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3448099" y="-285702"/>
            <a:ext cx="1943001" cy="4419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dirty="0" smtClean="0"/>
              <a:t>   Laboratorul de biologie</a:t>
            </a:r>
            <a:endParaRPr lang="ro-RO" dirty="0"/>
          </a:p>
        </p:txBody>
      </p:sp>
      <p:pic>
        <p:nvPicPr>
          <p:cNvPr id="4" name="Picture 3" descr="C:\Users\Tibi\Desktop\49899256_336176600563855_7263343439079538688_n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2362200"/>
            <a:ext cx="2971799" cy="2496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C:\Users\Tibi\Desktop\50230686_280906572592901_6939481202491392000_n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2133600"/>
            <a:ext cx="2394270" cy="2611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C:\Users\Tibi\Desktop\50283407_766933767001714_4332206139925069824_n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0" y="2362200"/>
            <a:ext cx="2057400" cy="3356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58445" y="4271010"/>
            <a:ext cx="648716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       </a:t>
            </a:r>
            <a:r>
              <a:rPr lang="ro-RO" dirty="0" smtClean="0"/>
              <a:t>Laboratorul de </a:t>
            </a:r>
            <a:br>
              <a:rPr lang="ro-RO" dirty="0" smtClean="0"/>
            </a:br>
            <a:r>
              <a:rPr lang="ro-RO" dirty="0" smtClean="0"/>
              <a:t>       protecția plantelor</a:t>
            </a:r>
            <a:endParaRPr lang="ro-RO" dirty="0"/>
          </a:p>
        </p:txBody>
      </p:sp>
      <p:pic>
        <p:nvPicPr>
          <p:cNvPr id="3" name="Content Placeholder 2" descr="IMG_20022017_152203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 rot="1560000">
            <a:off x="1006475" y="603885"/>
            <a:ext cx="2124075" cy="2993390"/>
          </a:xfrm>
          <a:prstGeom prst="rect">
            <a:avLst/>
          </a:prstGeom>
        </p:spPr>
      </p:pic>
      <p:pic>
        <p:nvPicPr>
          <p:cNvPr id="7" name="Content Placeholder 6" descr="IMG_20022017_152135"/>
          <p:cNvPicPr>
            <a:picLocks noGrp="1" noChangeAspect="1"/>
          </p:cNvPicPr>
          <p:nvPr>
            <p:ph sz="quarter" idx="14"/>
          </p:nvPr>
        </p:nvPicPr>
        <p:blipFill>
          <a:blip r:embed="rId3" cstate="print"/>
          <a:stretch>
            <a:fillRect/>
          </a:stretch>
        </p:blipFill>
        <p:spPr>
          <a:xfrm>
            <a:off x="3095625" y="2353310"/>
            <a:ext cx="3776980" cy="1955800"/>
          </a:xfrm>
          <a:prstGeom prst="rect">
            <a:avLst/>
          </a:prstGeom>
        </p:spPr>
      </p:pic>
      <p:pic>
        <p:nvPicPr>
          <p:cNvPr id="13" name="Picture 12" descr="IMG_20022017_15222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83350" y="1678940"/>
            <a:ext cx="2140585" cy="38061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0000" y="648569"/>
            <a:ext cx="7024744" cy="1143000"/>
          </a:xfrm>
        </p:spPr>
        <p:txBody>
          <a:bodyPr>
            <a:normAutofit/>
          </a:bodyPr>
          <a:lstStyle/>
          <a:p>
            <a:r>
              <a:rPr lang="ro-RO" dirty="0" smtClean="0"/>
              <a:t>    Laborator veterinar</a:t>
            </a:r>
            <a:endParaRPr lang="ro-R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4343400"/>
            <a:ext cx="3048000" cy="2171700"/>
          </a:xfrm>
          <a:prstGeom prst="rect">
            <a:avLst/>
          </a:prstGeom>
        </p:spPr>
      </p:pic>
      <p:pic>
        <p:nvPicPr>
          <p:cNvPr id="8" name="Content Placeholder 7" descr="IMG_14042017_082000"/>
          <p:cNvPicPr>
            <a:picLocks noGrp="1" noChangeAspect="1"/>
          </p:cNvPicPr>
          <p:nvPr>
            <p:ph sz="quarter" idx="13"/>
          </p:nvPr>
        </p:nvPicPr>
        <p:blipFill>
          <a:blip r:embed="rId3" cstate="print"/>
          <a:stretch>
            <a:fillRect/>
          </a:stretch>
        </p:blipFill>
        <p:spPr>
          <a:xfrm>
            <a:off x="4800600" y="2057400"/>
            <a:ext cx="3420110" cy="2133600"/>
          </a:xfrm>
          <a:prstGeom prst="rect">
            <a:avLst/>
          </a:prstGeom>
        </p:spPr>
      </p:pic>
      <p:pic>
        <p:nvPicPr>
          <p:cNvPr id="9" name="Content Placeholder 8" descr="IMG_14042017_082018"/>
          <p:cNvPicPr>
            <a:picLocks noGrp="1" noChangeAspect="1"/>
          </p:cNvPicPr>
          <p:nvPr>
            <p:ph sz="quarter" idx="14"/>
          </p:nvPr>
        </p:nvPicPr>
        <p:blipFill>
          <a:blip r:embed="rId4" cstate="print"/>
          <a:stretch>
            <a:fillRect/>
          </a:stretch>
        </p:blipFill>
        <p:spPr>
          <a:xfrm>
            <a:off x="1981200" y="4026064"/>
            <a:ext cx="2508250" cy="2512531"/>
          </a:xfrm>
          <a:prstGeom prst="rect">
            <a:avLst/>
          </a:prstGeom>
        </p:spPr>
      </p:pic>
      <p:pic>
        <p:nvPicPr>
          <p:cNvPr id="12" name="Picture 11" descr="IMG_14042017_08204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6254" y="2169795"/>
            <a:ext cx="3750945" cy="18732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dirty="0" smtClean="0"/>
              <a:t>Cabinetele </a:t>
            </a:r>
            <a:r>
              <a:rPr lang="ro-RO" dirty="0" smtClean="0"/>
              <a:t>de geografie si </a:t>
            </a:r>
            <a:br>
              <a:rPr lang="ro-RO" dirty="0" smtClean="0"/>
            </a:br>
            <a:r>
              <a:rPr lang="ro-RO" dirty="0" smtClean="0"/>
              <a:t>         istorie</a:t>
            </a:r>
            <a:endParaRPr lang="ro-RO" dirty="0"/>
          </a:p>
        </p:txBody>
      </p:sp>
      <p:pic>
        <p:nvPicPr>
          <p:cNvPr id="5" name="Content Placeholder 4" descr="IMG_20022017_152312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789940" y="3352800"/>
            <a:ext cx="3629660" cy="2668905"/>
          </a:xfrm>
          <a:prstGeom prst="rect">
            <a:avLst/>
          </a:prstGeom>
        </p:spPr>
      </p:pic>
      <p:pic>
        <p:nvPicPr>
          <p:cNvPr id="6" name="Content Placeholder 5" descr="IMG_20022017_152326"/>
          <p:cNvPicPr>
            <a:picLocks noGrp="1" noChangeAspect="1"/>
          </p:cNvPicPr>
          <p:nvPr>
            <p:ph sz="quarter" idx="14"/>
          </p:nvPr>
        </p:nvPicPr>
        <p:blipFill>
          <a:blip r:embed="rId3" cstate="print"/>
          <a:stretch>
            <a:fillRect/>
          </a:stretch>
        </p:blipFill>
        <p:spPr>
          <a:xfrm>
            <a:off x="4648200" y="2438400"/>
            <a:ext cx="3657600" cy="2590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</a:t>
            </a:r>
            <a:r>
              <a:rPr lang="ro-RO" b="1" dirty="0" smtClean="0"/>
              <a:t>Cabinetul de chimie</a:t>
            </a:r>
            <a:endParaRPr lang="en-US" b="1" dirty="0"/>
          </a:p>
        </p:txBody>
      </p:sp>
      <p:pic>
        <p:nvPicPr>
          <p:cNvPr id="5" name="Content Placeholder 4" descr="IMG_20022017_151703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990600" y="2286000"/>
            <a:ext cx="2438400" cy="3494087"/>
          </a:xfrm>
        </p:spPr>
      </p:pic>
      <p:pic>
        <p:nvPicPr>
          <p:cNvPr id="6" name="Content Placeholder 5" descr="IMG_20022017_151727.jpg"/>
          <p:cNvPicPr>
            <a:picLocks noGrp="1" noChangeAspect="1"/>
          </p:cNvPicPr>
          <p:nvPr>
            <p:ph sz="quarter" idx="14"/>
          </p:nvPr>
        </p:nvPicPr>
        <p:blipFill>
          <a:blip r:embed="rId3" cstate="print"/>
          <a:stretch>
            <a:fillRect/>
          </a:stretch>
        </p:blipFill>
        <p:spPr>
          <a:xfrm>
            <a:off x="3505200" y="2362200"/>
            <a:ext cx="4800600" cy="3752255"/>
          </a:xfr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914400"/>
            <a:ext cx="6477000" cy="4571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pic>
        <p:nvPicPr>
          <p:cNvPr id="5" name="Content Placeholder 4" descr="IMG_20022017_151628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551474" y="2057400"/>
            <a:ext cx="4325326" cy="3352800"/>
          </a:xfrm>
        </p:spPr>
      </p:pic>
      <p:pic>
        <p:nvPicPr>
          <p:cNvPr id="6" name="Content Placeholder 5" descr="IMG_20022017_151655.jpg"/>
          <p:cNvPicPr>
            <a:picLocks noGrp="1" noChangeAspect="1"/>
          </p:cNvPicPr>
          <p:nvPr>
            <p:ph sz="quarter" idx="14"/>
          </p:nvPr>
        </p:nvPicPr>
        <p:blipFill>
          <a:blip r:embed="rId3" cstate="print"/>
          <a:stretch>
            <a:fillRect/>
          </a:stretch>
        </p:blipFill>
        <p:spPr>
          <a:xfrm>
            <a:off x="5105400" y="1219200"/>
            <a:ext cx="3086150" cy="4927689"/>
          </a:xfr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5755" y="930275"/>
            <a:ext cx="4612640" cy="1143000"/>
          </a:xfrm>
        </p:spPr>
        <p:txBody>
          <a:bodyPr>
            <a:normAutofit fontScale="90000"/>
          </a:bodyPr>
          <a:lstStyle/>
          <a:p>
            <a:r>
              <a:rPr lang="ro-RO" b="1" dirty="0" smtClean="0"/>
              <a:t>Cabinete </a:t>
            </a:r>
            <a:r>
              <a:rPr lang="ro-RO" b="1" dirty="0" smtClean="0"/>
              <a:t>de </a:t>
            </a:r>
            <a:r>
              <a:rPr lang="ro-RO" b="1" dirty="0" smtClean="0"/>
              <a:t>limbi moderne</a:t>
            </a:r>
            <a:endParaRPr lang="ro-RO" b="1" dirty="0"/>
          </a:p>
        </p:txBody>
      </p:sp>
      <p:pic>
        <p:nvPicPr>
          <p:cNvPr id="3" name="Content Placeholder 2" descr="IMG_20022017_152424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441960" y="518160"/>
            <a:ext cx="3596640" cy="2301240"/>
          </a:xfrm>
          <a:prstGeom prst="rect">
            <a:avLst/>
          </a:prstGeom>
        </p:spPr>
      </p:pic>
      <p:pic>
        <p:nvPicPr>
          <p:cNvPr id="4" name="Content Placeholder 3" descr="IMG_20022017_152431"/>
          <p:cNvPicPr>
            <a:picLocks noGrp="1" noChangeAspect="1"/>
          </p:cNvPicPr>
          <p:nvPr>
            <p:ph sz="quarter" idx="14"/>
          </p:nvPr>
        </p:nvPicPr>
        <p:blipFill>
          <a:blip r:embed="rId3" cstate="print"/>
          <a:stretch>
            <a:fillRect/>
          </a:stretch>
        </p:blipFill>
        <p:spPr>
          <a:xfrm>
            <a:off x="4953000" y="4191000"/>
            <a:ext cx="3544570" cy="2131695"/>
          </a:xfrm>
          <a:prstGeom prst="rect">
            <a:avLst/>
          </a:prstGeom>
        </p:spPr>
      </p:pic>
      <p:pic>
        <p:nvPicPr>
          <p:cNvPr id="9" name="Picture 8" descr="IMG_20022017_15245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43200" y="2440940"/>
            <a:ext cx="3584575" cy="21310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         </a:t>
            </a:r>
            <a:r>
              <a:rPr lang="ro-RO" b="1" dirty="0" smtClean="0"/>
              <a:t>Laboratorul de fizică</a:t>
            </a:r>
            <a:endParaRPr lang="en-US" b="1" dirty="0"/>
          </a:p>
        </p:txBody>
      </p:sp>
      <p:pic>
        <p:nvPicPr>
          <p:cNvPr id="5" name="Content Placeholder 4" descr="IMG_20022017_151835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664635" y="2590800"/>
            <a:ext cx="3678765" cy="3505200"/>
          </a:xfrm>
        </p:spPr>
      </p:pic>
      <p:pic>
        <p:nvPicPr>
          <p:cNvPr id="6" name="Content Placeholder 5" descr="IMG_20022017_151642.jpg"/>
          <p:cNvPicPr>
            <a:picLocks noGrp="1" noChangeAspect="1"/>
          </p:cNvPicPr>
          <p:nvPr>
            <p:ph sz="quarter" idx="14"/>
          </p:nvPr>
        </p:nvPicPr>
        <p:blipFill>
          <a:blip r:embed="rId3" cstate="print"/>
          <a:stretch>
            <a:fillRect/>
          </a:stretch>
        </p:blipFill>
        <p:spPr>
          <a:xfrm>
            <a:off x="4267200" y="2514600"/>
            <a:ext cx="3800475" cy="3200400"/>
          </a:xfr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</a:t>
            </a:r>
            <a:endParaRPr lang="en-US" dirty="0"/>
          </a:p>
        </p:txBody>
      </p:sp>
      <p:pic>
        <p:nvPicPr>
          <p:cNvPr id="5" name="Content Placeholder 4" descr="IMG_20022017_151844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914400" y="1066800"/>
            <a:ext cx="3581400" cy="2735759"/>
          </a:xfrm>
        </p:spPr>
      </p:pic>
      <p:pic>
        <p:nvPicPr>
          <p:cNvPr id="6" name="Content Placeholder 5" descr="IMG_20022017_151910.jpg"/>
          <p:cNvPicPr>
            <a:picLocks noGrp="1" noChangeAspect="1"/>
          </p:cNvPicPr>
          <p:nvPr>
            <p:ph sz="quarter" idx="14"/>
          </p:nvPr>
        </p:nvPicPr>
        <p:blipFill>
          <a:blip r:embed="rId3" cstate="print"/>
          <a:stretch>
            <a:fillRect/>
          </a:stretch>
        </p:blipFill>
        <p:spPr>
          <a:xfrm>
            <a:off x="4495800" y="2590800"/>
            <a:ext cx="3962400" cy="2667000"/>
          </a:xfr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C00000"/>
              </a:clrFrom>
              <a:clrTo>
                <a:srgbClr val="C00000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84" t="2663" r="1246" b="12986"/>
          <a:stretch>
            <a:fillRect/>
          </a:stretch>
        </p:blipFill>
        <p:spPr bwMode="auto">
          <a:xfrm>
            <a:off x="1541533" y="3121170"/>
            <a:ext cx="6060935" cy="2828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2323653"/>
            <a:ext cx="6777317" cy="601292"/>
          </a:xfrm>
        </p:spPr>
        <p:txBody>
          <a:bodyPr/>
          <a:lstStyle/>
          <a:p>
            <a:pPr marL="68580" indent="0" algn="ctr">
              <a:buNone/>
            </a:pPr>
            <a:r>
              <a:rPr lang="ro-RO" b="1" dirty="0" smtClean="0"/>
              <a:t>Liceul </a:t>
            </a:r>
            <a:r>
              <a:rPr lang="ro-RO" b="1" dirty="0" err="1" smtClean="0"/>
              <a:t>TehnologicBârseşti</a:t>
            </a:r>
            <a:endParaRPr lang="ro-RO" b="1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b="1" dirty="0" smtClean="0"/>
              <a:t>Cabinete </a:t>
            </a:r>
            <a:r>
              <a:rPr lang="ro-RO" b="1" dirty="0" smtClean="0"/>
              <a:t>de limba română</a:t>
            </a:r>
            <a:endParaRPr lang="ro-RO" b="1" dirty="0"/>
          </a:p>
        </p:txBody>
      </p:sp>
      <p:pic>
        <p:nvPicPr>
          <p:cNvPr id="3" name="Content Placeholder 2" descr="IMG_20022017_152602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2895600" y="2514600"/>
            <a:ext cx="3420110" cy="1923415"/>
          </a:xfrm>
          <a:prstGeom prst="rect">
            <a:avLst/>
          </a:prstGeom>
        </p:spPr>
      </p:pic>
      <p:pic>
        <p:nvPicPr>
          <p:cNvPr id="4" name="Content Placeholder 3" descr="IMG_20022017_152615"/>
          <p:cNvPicPr>
            <a:picLocks noGrp="1" noChangeAspect="1"/>
          </p:cNvPicPr>
          <p:nvPr>
            <p:ph sz="quarter" idx="14"/>
          </p:nvPr>
        </p:nvPicPr>
        <p:blipFill>
          <a:blip r:embed="rId3" cstate="print"/>
          <a:stretch>
            <a:fillRect/>
          </a:stretch>
        </p:blipFill>
        <p:spPr>
          <a:xfrm>
            <a:off x="4800600" y="4648200"/>
            <a:ext cx="2945130" cy="1923415"/>
          </a:xfrm>
          <a:prstGeom prst="rect">
            <a:avLst/>
          </a:prstGeom>
        </p:spPr>
      </p:pic>
      <p:pic>
        <p:nvPicPr>
          <p:cNvPr id="5" name="Picture 4" descr="IMG_20022017_15254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0060" y="4497705"/>
            <a:ext cx="3591560" cy="20199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</a:t>
            </a:r>
            <a:r>
              <a:rPr lang="en-US" b="1" dirty="0" smtClean="0"/>
              <a:t> </a:t>
            </a:r>
            <a:r>
              <a:rPr lang="ro-RO" b="1" dirty="0" smtClean="0"/>
              <a:t>BIBLIOTECA</a:t>
            </a:r>
            <a:endParaRPr lang="ro-RO" b="1" dirty="0"/>
          </a:p>
        </p:txBody>
      </p:sp>
      <p:pic>
        <p:nvPicPr>
          <p:cNvPr id="1026" name="Picture 2" descr="C:\Users\LTB\Desktop\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3886200"/>
            <a:ext cx="3505200" cy="2514600"/>
          </a:xfrm>
          <a:prstGeom prst="rect">
            <a:avLst/>
          </a:prstGeom>
          <a:noFill/>
        </p:spPr>
      </p:pic>
      <p:pic>
        <p:nvPicPr>
          <p:cNvPr id="1027" name="Picture 3" descr="C:\Users\LTB\Desktop\b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990600"/>
            <a:ext cx="3757613" cy="2667001"/>
          </a:xfrm>
          <a:prstGeom prst="rect">
            <a:avLst/>
          </a:prstGeom>
          <a:noFill/>
        </p:spPr>
      </p:pic>
      <p:pic>
        <p:nvPicPr>
          <p:cNvPr id="1028" name="Picture 4" descr="C:\Users\LTB\Desktop\b 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2590800"/>
            <a:ext cx="3733800" cy="35052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     </a:t>
            </a:r>
            <a:r>
              <a:rPr lang="ro-RO" b="1" dirty="0" smtClean="0"/>
              <a:t>Centrul de Documentare si         Informare</a:t>
            </a:r>
            <a:r>
              <a:rPr lang="en-US" b="1" dirty="0" smtClean="0"/>
              <a:t>(C.D.I.)</a:t>
            </a:r>
            <a:endParaRPr lang="ro-RO" b="1" dirty="0"/>
          </a:p>
        </p:txBody>
      </p:sp>
      <p:pic>
        <p:nvPicPr>
          <p:cNvPr id="2050" name="Picture 2" descr="C:\Users\LTB\Desktop\cdi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3200400"/>
            <a:ext cx="4114800" cy="3090862"/>
          </a:xfrm>
          <a:prstGeom prst="rect">
            <a:avLst/>
          </a:prstGeom>
          <a:noFill/>
        </p:spPr>
      </p:pic>
      <p:pic>
        <p:nvPicPr>
          <p:cNvPr id="2051" name="Picture 3" descr="C:\Users\LTB\Desktop\cd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133600"/>
            <a:ext cx="3910012" cy="2667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ro-RO" dirty="0" smtClean="0"/>
              <a:t>           </a:t>
            </a:r>
            <a:r>
              <a:rPr lang="ro-RO" dirty="0" smtClean="0"/>
              <a:t>SALA DE FESTIVITATI</a:t>
            </a:r>
            <a:endParaRPr lang="ro-RO" b="1" dirty="0"/>
          </a:p>
        </p:txBody>
      </p:sp>
      <p:pic>
        <p:nvPicPr>
          <p:cNvPr id="7" name="Content Placeholder 6" descr="IMG_50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233296" y="2027307"/>
            <a:ext cx="4229629" cy="3172222"/>
          </a:xfrm>
        </p:spPr>
      </p:pic>
      <p:pic>
        <p:nvPicPr>
          <p:cNvPr id="8" name="Picture 7" descr="IMG_50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5800" y="1676400"/>
            <a:ext cx="3657600" cy="304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          </a:t>
            </a:r>
            <a:r>
              <a:rPr lang="ro-RO" b="1" dirty="0" smtClean="0"/>
              <a:t>SPECIALIZĂRI</a:t>
            </a:r>
            <a:r>
              <a:rPr lang="ro-RO" dirty="0" smtClean="0"/>
              <a:t>:</a:t>
            </a:r>
            <a:endParaRPr lang="ro-RO" dirty="0"/>
          </a:p>
        </p:txBody>
      </p:sp>
      <p:graphicFrame>
        <p:nvGraphicFramePr>
          <p:cNvPr id="3" name="Diagram 2"/>
          <p:cNvGraphicFramePr/>
          <p:nvPr/>
        </p:nvGraphicFramePr>
        <p:xfrm>
          <a:off x="863588" y="2276872"/>
          <a:ext cx="7416824" cy="3991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     </a:t>
            </a:r>
            <a:r>
              <a:rPr lang="ro-RO" b="1" dirty="0" smtClean="0"/>
              <a:t/>
            </a:r>
            <a:br>
              <a:rPr lang="ro-RO" b="1" dirty="0" smtClean="0"/>
            </a:br>
            <a:r>
              <a:rPr lang="ro-RO" b="1" dirty="0" smtClean="0"/>
              <a:t>      Activități curriculare 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ro-RO" b="1" dirty="0" smtClean="0"/>
              <a:t>       Practica veterinară</a:t>
            </a:r>
            <a:endParaRPr lang="ro-RO" b="1" dirty="0"/>
          </a:p>
        </p:txBody>
      </p:sp>
      <p:pic>
        <p:nvPicPr>
          <p:cNvPr id="5" name="Content Placeholder 4" descr="15182359_10211440140826269_253474196_o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3030220" y="2590800"/>
            <a:ext cx="2734945" cy="2308860"/>
          </a:xfrm>
          <a:prstGeom prst="rect">
            <a:avLst/>
          </a:prstGeom>
        </p:spPr>
      </p:pic>
      <p:pic>
        <p:nvPicPr>
          <p:cNvPr id="6" name="Content Placeholder 5" descr="15224652_10211440132666065_1671618364_o"/>
          <p:cNvPicPr>
            <a:picLocks noGrp="1" noChangeAspect="1"/>
          </p:cNvPicPr>
          <p:nvPr>
            <p:ph sz="quarter" idx="14"/>
          </p:nvPr>
        </p:nvPicPr>
        <p:blipFill>
          <a:blip r:embed="rId3" cstate="print"/>
          <a:stretch>
            <a:fillRect/>
          </a:stretch>
        </p:blipFill>
        <p:spPr>
          <a:xfrm>
            <a:off x="5943600" y="2362200"/>
            <a:ext cx="2503170" cy="1953260"/>
          </a:xfrm>
          <a:prstGeom prst="rect">
            <a:avLst/>
          </a:prstGeom>
        </p:spPr>
      </p:pic>
      <p:pic>
        <p:nvPicPr>
          <p:cNvPr id="8" name="Picture 7" descr="15205640_10211440110105501_1621663321_o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3735" y="3869055"/>
            <a:ext cx="2145665" cy="2558415"/>
          </a:xfrm>
          <a:prstGeom prst="rect">
            <a:avLst/>
          </a:prstGeom>
        </p:spPr>
      </p:pic>
      <p:pic>
        <p:nvPicPr>
          <p:cNvPr id="9" name="Picture 8" descr="15184093_10211440070624514_616665119_o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91200" y="4518660"/>
            <a:ext cx="2816860" cy="19088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ibi\Desktop\poze activitati\poze practica\15182341_10211440071344532_1185061862_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524000"/>
            <a:ext cx="3581400" cy="3733800"/>
          </a:xfrm>
          <a:prstGeom prst="rect">
            <a:avLst/>
          </a:prstGeom>
          <a:noFill/>
        </p:spPr>
      </p:pic>
      <p:pic>
        <p:nvPicPr>
          <p:cNvPr id="1027" name="Picture 3" descr="C:\Users\Tibi\Desktop\poze activitati\poze practica\15215904_10211440042823819_1469045399_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1447800"/>
            <a:ext cx="4114800" cy="40386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9365" y="711434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ro-RO" dirty="0" smtClean="0"/>
              <a:t>     </a:t>
            </a:r>
            <a:r>
              <a:rPr lang="ro-RO" b="1" dirty="0" smtClean="0"/>
              <a:t>Activități </a:t>
            </a:r>
            <a:r>
              <a:rPr lang="ro-RO" b="1" dirty="0" err="1" smtClean="0"/>
              <a:t>extracurriculare</a:t>
            </a:r>
            <a:endParaRPr lang="ro-RO" b="1" dirty="0"/>
          </a:p>
        </p:txBody>
      </p:sp>
      <p:pic>
        <p:nvPicPr>
          <p:cNvPr id="5" name="Content Placeholder 4" descr="13076640_10209558970598189_255721477299124162_n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636270" y="4419600"/>
            <a:ext cx="2945130" cy="2145665"/>
          </a:xfrm>
          <a:prstGeom prst="rect">
            <a:avLst/>
          </a:prstGeom>
        </p:spPr>
      </p:pic>
      <p:pic>
        <p:nvPicPr>
          <p:cNvPr id="6" name="Content Placeholder 5" descr="13533248_10210050859695109_3550767237279134381_n"/>
          <p:cNvPicPr>
            <a:picLocks noGrp="1" noChangeAspect="1"/>
          </p:cNvPicPr>
          <p:nvPr>
            <p:ph sz="quarter" idx="14"/>
          </p:nvPr>
        </p:nvPicPr>
        <p:blipFill>
          <a:blip r:embed="rId3" cstate="print"/>
          <a:stretch>
            <a:fillRect/>
          </a:stretch>
        </p:blipFill>
        <p:spPr>
          <a:xfrm>
            <a:off x="5257800" y="3962400"/>
            <a:ext cx="3283728" cy="2438400"/>
          </a:xfrm>
          <a:prstGeom prst="rect">
            <a:avLst/>
          </a:prstGeom>
        </p:spPr>
      </p:pic>
      <p:pic>
        <p:nvPicPr>
          <p:cNvPr id="7" name="Picture 6" descr="13502154_10210050988498329_1550453414617107927_n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8200" y="1828800"/>
            <a:ext cx="2668270" cy="1828800"/>
          </a:xfrm>
          <a:prstGeom prst="rect">
            <a:avLst/>
          </a:prstGeom>
        </p:spPr>
      </p:pic>
      <p:pic>
        <p:nvPicPr>
          <p:cNvPr id="9" name="Picture 8" descr="C:\Users\Tibi\Desktop\poze activitati\poze cls.mea\received_450929058580046.jpe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81600" y="1828801"/>
            <a:ext cx="3352800" cy="1981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13244745_10209759577573238_5931768887309467868_n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1066800" y="3886200"/>
            <a:ext cx="3071812" cy="2303859"/>
          </a:xfrm>
        </p:spPr>
      </p:pic>
      <p:pic>
        <p:nvPicPr>
          <p:cNvPr id="9" name="Content Placeholder 8" descr="13239992_10209775667455475_8896996073099498114_n.jpg"/>
          <p:cNvPicPr>
            <a:picLocks noGrp="1" noChangeAspect="1"/>
          </p:cNvPicPr>
          <p:nvPr>
            <p:ph sz="quarter" idx="14"/>
          </p:nvPr>
        </p:nvPicPr>
        <p:blipFill>
          <a:blip r:embed="rId3" cstate="print"/>
          <a:stretch>
            <a:fillRect/>
          </a:stretch>
        </p:blipFill>
        <p:spPr>
          <a:xfrm>
            <a:off x="4495800" y="3962400"/>
            <a:ext cx="3419475" cy="2564606"/>
          </a:xfrm>
        </p:spPr>
      </p:pic>
      <p:pic>
        <p:nvPicPr>
          <p:cNvPr id="10" name="Picture 9" descr="C:\Users\Tibi\Desktop\poze activitati\poze diverse\13528693_10210105946832253_273280017100656474_n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4400" y="1066800"/>
            <a:ext cx="3381375" cy="25360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C:\Users\Tibi\Desktop\poze activitati\poze diverse\15033887_10211338049714055_1853355939_o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76800" y="1219200"/>
            <a:ext cx="330517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C:\Users\Tibi\Desktop\poze activitati\poze diverse\14825619_10211332432693633_1199842481_n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10000" y="2667000"/>
            <a:ext cx="21336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fotografie PC 01 jpg. 025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990600" y="3429000"/>
            <a:ext cx="3419475" cy="2564606"/>
          </a:xfrm>
        </p:spPr>
      </p:pic>
      <p:pic>
        <p:nvPicPr>
          <p:cNvPr id="6" name="Content Placeholder 5" descr="fotografie PC 01 jpg. 029.jpg"/>
          <p:cNvPicPr>
            <a:picLocks noGrp="1" noChangeAspect="1"/>
          </p:cNvPicPr>
          <p:nvPr>
            <p:ph sz="quarter" idx="14"/>
          </p:nvPr>
        </p:nvPicPr>
        <p:blipFill>
          <a:blip r:embed="rId3" cstate="print"/>
          <a:stretch>
            <a:fillRect/>
          </a:stretch>
        </p:blipFill>
        <p:spPr>
          <a:xfrm>
            <a:off x="4724400" y="3200400"/>
            <a:ext cx="3419475" cy="2819400"/>
          </a:xfrm>
        </p:spPr>
      </p:pic>
      <p:pic>
        <p:nvPicPr>
          <p:cNvPr id="7" name="Picture 6" descr="C:\Users\Tibi\Desktop\poze activitati\poze cls.mea\IMG_17052017_11270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67000" y="914400"/>
            <a:ext cx="40386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848" t="1557" r="1060" b="31867"/>
          <a:stretch>
            <a:fillRect/>
          </a:stretch>
        </p:blipFill>
        <p:spPr bwMode="auto">
          <a:xfrm>
            <a:off x="1053081" y="2492896"/>
            <a:ext cx="7037839" cy="2818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    </a:t>
            </a:r>
            <a:r>
              <a:rPr lang="ro-RO" dirty="0" smtClean="0"/>
              <a:t> </a:t>
            </a:r>
            <a:r>
              <a:rPr lang="ro-RO" b="1" dirty="0" smtClean="0"/>
              <a:t>Vedere din stradă</a:t>
            </a:r>
            <a:endParaRPr lang="ro-RO" b="1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547494" y="891540"/>
            <a:ext cx="5310505" cy="986155"/>
          </a:xfrm>
        </p:spPr>
        <p:txBody>
          <a:bodyPr>
            <a:normAutofit/>
          </a:bodyPr>
          <a:lstStyle/>
          <a:p>
            <a:pPr marL="68580" indent="0">
              <a:buNone/>
            </a:pPr>
            <a:endParaRPr lang="en-US" b="1" dirty="0" smtClean="0">
              <a:solidFill>
                <a:srgbClr val="92D050"/>
              </a:solidFill>
            </a:endParaRPr>
          </a:p>
          <a:p>
            <a:pPr marL="68580" indent="0">
              <a:buNone/>
            </a:pPr>
            <a:r>
              <a:rPr lang="en-US" b="1" dirty="0" err="1" smtClean="0">
                <a:solidFill>
                  <a:srgbClr val="92D050"/>
                </a:solidFill>
              </a:rPr>
              <a:t>Volunt</a:t>
            </a:r>
            <a:r>
              <a:rPr lang="ro-RO" b="1" dirty="0" err="1" smtClean="0">
                <a:solidFill>
                  <a:srgbClr val="92D050"/>
                </a:solidFill>
              </a:rPr>
              <a:t>ariat</a:t>
            </a:r>
            <a:r>
              <a:rPr lang="en-US" b="1" dirty="0" smtClean="0">
                <a:solidFill>
                  <a:srgbClr val="92D050"/>
                </a:solidFill>
              </a:rPr>
              <a:t>–CIA </a:t>
            </a:r>
            <a:r>
              <a:rPr lang="en-US" b="1" dirty="0" err="1" smtClean="0">
                <a:solidFill>
                  <a:srgbClr val="92D050"/>
                </a:solidFill>
              </a:rPr>
              <a:t>Suseni</a:t>
            </a:r>
            <a:endParaRPr lang="en-US" b="1" dirty="0" smtClean="0">
              <a:solidFill>
                <a:srgbClr val="92D050"/>
              </a:solidFill>
            </a:endParaRPr>
          </a:p>
        </p:txBody>
      </p:sp>
      <p:pic>
        <p:nvPicPr>
          <p:cNvPr id="2" name="Content Placeholder 1" descr="IMG_06032017_130856"/>
          <p:cNvPicPr>
            <a:picLocks noGrp="1" noChangeAspect="1"/>
          </p:cNvPicPr>
          <p:nvPr>
            <p:ph sz="quarter" idx="14"/>
          </p:nvPr>
        </p:nvPicPr>
        <p:blipFill>
          <a:blip r:embed="rId2" cstate="print"/>
          <a:stretch>
            <a:fillRect/>
          </a:stretch>
        </p:blipFill>
        <p:spPr>
          <a:xfrm>
            <a:off x="4419600" y="1981200"/>
            <a:ext cx="3657600" cy="2351405"/>
          </a:xfrm>
          <a:prstGeom prst="rect">
            <a:avLst/>
          </a:prstGeom>
        </p:spPr>
      </p:pic>
      <p:pic>
        <p:nvPicPr>
          <p:cNvPr id="5" name="Content Placeholder 1" descr="DSC0369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0" y="3581400"/>
            <a:ext cx="3505200" cy="2819400"/>
          </a:xfrm>
          <a:prstGeom prst="rect">
            <a:avLst/>
          </a:prstGeom>
        </p:spPr>
      </p:pic>
      <p:pic>
        <p:nvPicPr>
          <p:cNvPr id="6" name="Imagine 5" descr="C:\Users\LTB\Desktop\53181563_1254616748024570_3740780755194740736_n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5800" y="4343400"/>
            <a:ext cx="359092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907704" y="3437689"/>
            <a:ext cx="6507543" cy="40011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o-RO" sz="2000" b="1" dirty="0" smtClean="0">
                <a:ln w="22225">
                  <a:solidFill>
                    <a:srgbClr val="C00000"/>
                  </a:solidFill>
                </a:ln>
                <a:solidFill>
                  <a:srgbClr val="FF7979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endParaRPr lang="en-US" sz="2000" b="1" dirty="0">
              <a:ln w="22225">
                <a:solidFill>
                  <a:srgbClr val="C00000"/>
                </a:solidFill>
              </a:ln>
              <a:solidFill>
                <a:srgbClr val="FF7979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458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1956" y="1400200"/>
            <a:ext cx="3053070" cy="18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812800" y="880745"/>
            <a:ext cx="7602220" cy="1386205"/>
          </a:xfrm>
        </p:spPr>
        <p:txBody>
          <a:bodyPr/>
          <a:lstStyle/>
          <a:p>
            <a:pPr marL="68580" indent="0">
              <a:buNone/>
            </a:pPr>
            <a:r>
              <a:rPr lang="ro-RO" b="1" dirty="0" smtClean="0">
                <a:solidFill>
                  <a:srgbClr val="62C53B"/>
                </a:solidFill>
              </a:rPr>
              <a:t>       Ziua Internațională a </a:t>
            </a:r>
            <a:r>
              <a:rPr lang="en-US" b="1" dirty="0" err="1" smtClean="0">
                <a:solidFill>
                  <a:srgbClr val="62C53B"/>
                </a:solidFill>
              </a:rPr>
              <a:t>Toleran</a:t>
            </a:r>
            <a:r>
              <a:rPr lang="ro-RO" b="1" dirty="0" err="1" smtClean="0">
                <a:solidFill>
                  <a:srgbClr val="62C53B"/>
                </a:solidFill>
              </a:rPr>
              <a:t>ței</a:t>
            </a:r>
            <a:endParaRPr lang="en-US" b="1" dirty="0">
              <a:solidFill>
                <a:srgbClr val="62C53B"/>
              </a:solidFill>
            </a:endParaRPr>
          </a:p>
          <a:p>
            <a:endParaRPr lang="ro-RO" dirty="0"/>
          </a:p>
        </p:txBody>
      </p:sp>
      <p:pic>
        <p:nvPicPr>
          <p:cNvPr id="9" name="Content Placeholder 8" descr="Picture 056"/>
          <p:cNvPicPr>
            <a:picLocks noGrp="1" noChangeAspect="1"/>
          </p:cNvPicPr>
          <p:nvPr>
            <p:ph sz="quarter" idx="14"/>
          </p:nvPr>
        </p:nvPicPr>
        <p:blipFill>
          <a:blip r:embed="rId3" cstate="print"/>
          <a:stretch>
            <a:fillRect/>
          </a:stretch>
        </p:blipFill>
        <p:spPr>
          <a:xfrm>
            <a:off x="1447800" y="1600200"/>
            <a:ext cx="3554095" cy="2438400"/>
          </a:xfrm>
          <a:prstGeom prst="rect">
            <a:avLst/>
          </a:prstGeom>
        </p:spPr>
      </p:pic>
      <p:pic>
        <p:nvPicPr>
          <p:cNvPr id="8" name="Picture 7" descr="C:\Users\Tibi\Desktop\poze activitati\POZE PROIECT\apple 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14800" y="3581400"/>
            <a:ext cx="39624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760470" y="1070610"/>
            <a:ext cx="3420110" cy="638810"/>
          </a:xfrm>
        </p:spPr>
        <p:txBody>
          <a:bodyPr>
            <a:normAutofit fontScale="77500" lnSpcReduction="20000"/>
          </a:bodyPr>
          <a:lstStyle/>
          <a:p>
            <a:pPr marL="68580" indent="0">
              <a:buNone/>
            </a:pPr>
            <a:r>
              <a:rPr lang="en-US" b="1" dirty="0" smtClean="0">
                <a:solidFill>
                  <a:srgbClr val="92D050"/>
                </a:solidFill>
              </a:rPr>
              <a:t>Let’s do it Romania!</a:t>
            </a:r>
            <a:endParaRPr lang="ro-RO" b="1" dirty="0" smtClean="0">
              <a:solidFill>
                <a:srgbClr val="92D050"/>
              </a:solidFill>
            </a:endParaRPr>
          </a:p>
          <a:p>
            <a:pPr marL="68580" indent="0">
              <a:buNone/>
            </a:pPr>
            <a:r>
              <a:rPr lang="ro-RO" b="1" dirty="0" smtClean="0">
                <a:solidFill>
                  <a:srgbClr val="92D050"/>
                </a:solidFill>
              </a:rPr>
              <a:t>Ecologizarea râului Șușița</a:t>
            </a:r>
            <a:r>
              <a:rPr lang="en-US" b="1" dirty="0" smtClean="0">
                <a:solidFill>
                  <a:srgbClr val="92D050"/>
                </a:solidFill>
              </a:rPr>
              <a:t> </a:t>
            </a:r>
            <a:endParaRPr lang="ro-RO" b="1" dirty="0">
              <a:solidFill>
                <a:srgbClr val="92D050"/>
              </a:solidFill>
            </a:endParaRPr>
          </a:p>
        </p:txBody>
      </p:sp>
      <p:pic>
        <p:nvPicPr>
          <p:cNvPr id="2" name="Content Placeholder 1" descr="15033887_10211338049714055_1853355939_o"/>
          <p:cNvPicPr>
            <a:picLocks noGrp="1" noChangeAspect="1"/>
          </p:cNvPicPr>
          <p:nvPr>
            <p:ph sz="quarter" idx="14"/>
          </p:nvPr>
        </p:nvPicPr>
        <p:blipFill>
          <a:blip r:embed="rId2" cstate="print"/>
          <a:stretch>
            <a:fillRect/>
          </a:stretch>
        </p:blipFill>
        <p:spPr>
          <a:xfrm>
            <a:off x="5715000" y="1676400"/>
            <a:ext cx="2704465" cy="2305050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pic>
        <p:nvPicPr>
          <p:cNvPr id="6" name="Picture 5" descr="15058043_10211337967271994_1417758235_n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35040" y="4120515"/>
            <a:ext cx="2194560" cy="2254250"/>
          </a:xfrm>
          <a:prstGeom prst="rect">
            <a:avLst/>
          </a:prstGeom>
        </p:spPr>
      </p:pic>
      <p:pic>
        <p:nvPicPr>
          <p:cNvPr id="3074" name="Picture 2" descr="C:\Users\LTB\Desktop\etț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43000" y="4343400"/>
            <a:ext cx="3703940" cy="2057400"/>
          </a:xfrm>
          <a:prstGeom prst="rect">
            <a:avLst/>
          </a:prstGeom>
          <a:noFill/>
        </p:spPr>
      </p:pic>
      <p:pic>
        <p:nvPicPr>
          <p:cNvPr id="3075" name="Picture 3" descr="C:\Users\LTB\Desktop\letțs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90600" y="1676400"/>
            <a:ext cx="4191000" cy="265271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475105" y="1560195"/>
            <a:ext cx="6193790" cy="965200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o-RO" b="1" dirty="0" smtClean="0">
                <a:solidFill>
                  <a:srgbClr val="92D050"/>
                </a:solidFill>
              </a:rPr>
              <a:t>             Sărbătorim Crăciunul!</a:t>
            </a:r>
            <a:endParaRPr lang="en-US" b="1" dirty="0">
              <a:solidFill>
                <a:srgbClr val="92D050"/>
              </a:solidFill>
            </a:endParaRPr>
          </a:p>
          <a:p>
            <a:pPr marL="68580" indent="0">
              <a:buNone/>
            </a:pPr>
            <a:endParaRPr lang="ro-RO" dirty="0"/>
          </a:p>
        </p:txBody>
      </p:sp>
      <p:pic>
        <p:nvPicPr>
          <p:cNvPr id="6" name="Picture 5" descr="pictures ramona 02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66800" y="2057400"/>
            <a:ext cx="3657600" cy="3124200"/>
          </a:xfrm>
          <a:prstGeom prst="rect">
            <a:avLst/>
          </a:prstGeom>
        </p:spPr>
      </p:pic>
      <p:pic>
        <p:nvPicPr>
          <p:cNvPr id="4098" name="Picture 2" descr="C:\Users\LTB\Desktop\craciu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2667000"/>
            <a:ext cx="3581400" cy="32766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429000" y="1143000"/>
            <a:ext cx="3420110" cy="1280795"/>
          </a:xfrm>
        </p:spPr>
        <p:txBody>
          <a:bodyPr>
            <a:normAutofit/>
          </a:bodyPr>
          <a:lstStyle/>
          <a:p>
            <a:pPr marL="68580" indent="0">
              <a:buNone/>
            </a:pPr>
            <a:endParaRPr lang="ro-RO" b="1" dirty="0" smtClean="0">
              <a:solidFill>
                <a:srgbClr val="92D050"/>
              </a:solidFill>
            </a:endParaRPr>
          </a:p>
          <a:p>
            <a:pPr marL="68580" indent="0">
              <a:buNone/>
            </a:pPr>
            <a:r>
              <a:rPr lang="ro-RO" sz="2800" b="1" dirty="0" smtClean="0">
                <a:solidFill>
                  <a:srgbClr val="92D050"/>
                </a:solidFill>
              </a:rPr>
              <a:t>HALLOWEEN</a:t>
            </a:r>
            <a:endParaRPr lang="ro-RO" sz="2800" b="1" dirty="0">
              <a:solidFill>
                <a:srgbClr val="92D050"/>
              </a:solidFill>
            </a:endParaRPr>
          </a:p>
          <a:p>
            <a:pPr marL="68580" indent="0">
              <a:buNone/>
            </a:pPr>
            <a:endParaRPr lang="ro-RO" dirty="0"/>
          </a:p>
        </p:txBody>
      </p:sp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1580">
            <a:off x="6118459" y="985207"/>
            <a:ext cx="2290965" cy="1504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Picture 2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24400"/>
            <a:ext cx="2889004" cy="1632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in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60491">
            <a:off x="653349" y="3569892"/>
            <a:ext cx="2111504" cy="1675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Content Placeholder 1" descr="DSC03222"/>
          <p:cNvPicPr>
            <a:picLocks noGrp="1" noChangeAspect="1"/>
          </p:cNvPicPr>
          <p:nvPr>
            <p:ph sz="quarter" idx="14"/>
          </p:nvPr>
        </p:nvPicPr>
        <p:blipFill>
          <a:blip r:embed="rId5" cstate="print"/>
          <a:stretch>
            <a:fillRect/>
          </a:stretch>
        </p:blipFill>
        <p:spPr>
          <a:xfrm>
            <a:off x="1105534" y="1652905"/>
            <a:ext cx="2475865" cy="1784985"/>
          </a:xfrm>
          <a:prstGeom prst="rect">
            <a:avLst/>
          </a:prstGeom>
        </p:spPr>
      </p:pic>
      <p:pic>
        <p:nvPicPr>
          <p:cNvPr id="5" name="Picture 4" descr="DSC0358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81401" y="4267200"/>
            <a:ext cx="2352040" cy="1752600"/>
          </a:xfrm>
          <a:prstGeom prst="rect">
            <a:avLst/>
          </a:prstGeom>
        </p:spPr>
      </p:pic>
      <p:pic>
        <p:nvPicPr>
          <p:cNvPr id="7" name="Picture 6" descr="DSC03523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020185" y="2494914"/>
            <a:ext cx="2533015" cy="1543685"/>
          </a:xfrm>
          <a:prstGeom prst="rect">
            <a:avLst/>
          </a:prstGeom>
        </p:spPr>
      </p:pic>
      <p:pic>
        <p:nvPicPr>
          <p:cNvPr id="8" name="Picture 7" descr="15064136_10211332450894088_887969589_o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096000" y="4584700"/>
            <a:ext cx="2439035" cy="19081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917125" y="553954"/>
            <a:ext cx="7024744" cy="1143000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     </a:t>
            </a:r>
            <a:br>
              <a:rPr lang="en-US" sz="3200" b="1" dirty="0" smtClean="0"/>
            </a:br>
            <a:r>
              <a:rPr lang="en-US" sz="3200" b="1" dirty="0" smtClean="0"/>
              <a:t>     </a:t>
            </a:r>
            <a:r>
              <a:rPr lang="ro-RO" sz="3200" b="1" smtClean="0"/>
              <a:t>    Proiecte  </a:t>
            </a:r>
            <a:r>
              <a:rPr lang="en-US" sz="3200" b="1" dirty="0" smtClean="0"/>
              <a:t> E-Twinning </a:t>
            </a:r>
            <a:endParaRPr lang="en-US" sz="3200" b="1" dirty="0"/>
          </a:p>
        </p:txBody>
      </p:sp>
      <p:pic>
        <p:nvPicPr>
          <p:cNvPr id="5" name="Content Placeholder 4" descr="apple7"/>
          <p:cNvPicPr>
            <a:picLocks noGrp="1" noChangeAspect="1"/>
          </p:cNvPicPr>
          <p:nvPr>
            <p:ph sz="quarter" idx="13"/>
          </p:nvPr>
        </p:nvPicPr>
        <p:blipFill>
          <a:blip r:embed="rId3" cstate="print"/>
          <a:stretch>
            <a:fillRect/>
          </a:stretch>
        </p:blipFill>
        <p:spPr>
          <a:xfrm>
            <a:off x="537210" y="4343400"/>
            <a:ext cx="2891790" cy="2168525"/>
          </a:xfrm>
          <a:prstGeom prst="rect">
            <a:avLst/>
          </a:prstGeom>
        </p:spPr>
      </p:pic>
      <p:pic>
        <p:nvPicPr>
          <p:cNvPr id="7" name="Content Placeholder 6" descr="apple6"/>
          <p:cNvPicPr>
            <a:picLocks noGrp="1" noChangeAspect="1"/>
          </p:cNvPicPr>
          <p:nvPr>
            <p:ph sz="quarter" idx="14"/>
          </p:nvPr>
        </p:nvPicPr>
        <p:blipFill>
          <a:blip r:embed="rId4" cstate="print"/>
          <a:stretch>
            <a:fillRect/>
          </a:stretch>
        </p:blipFill>
        <p:spPr>
          <a:xfrm>
            <a:off x="6324600" y="1437640"/>
            <a:ext cx="2360295" cy="2439670"/>
          </a:xfrm>
          <a:prstGeom prst="rect">
            <a:avLst/>
          </a:prstGeom>
        </p:spPr>
      </p:pic>
      <p:pic>
        <p:nvPicPr>
          <p:cNvPr id="9" name="Picture 8" descr="apple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33450" y="1642745"/>
            <a:ext cx="2495550" cy="1887855"/>
          </a:xfrm>
          <a:prstGeom prst="rect">
            <a:avLst/>
          </a:prstGeom>
        </p:spPr>
      </p:pic>
      <p:pic>
        <p:nvPicPr>
          <p:cNvPr id="10" name="Picture 9" descr="apple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05200" y="2895600"/>
            <a:ext cx="3401060" cy="2590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</a:t>
            </a:r>
            <a:r>
              <a:rPr lang="en-US" b="1" dirty="0" smtClean="0"/>
              <a:t>1 </a:t>
            </a:r>
            <a:r>
              <a:rPr lang="en-US" b="1" dirty="0" err="1" smtClean="0"/>
              <a:t>Decemb</a:t>
            </a:r>
            <a:r>
              <a:rPr lang="ro-RO" b="1" dirty="0" err="1" smtClean="0"/>
              <a:t>rie</a:t>
            </a:r>
            <a:endParaRPr lang="en-US" b="1" dirty="0"/>
          </a:p>
        </p:txBody>
      </p:sp>
      <p:pic>
        <p:nvPicPr>
          <p:cNvPr id="5" name="Content Placeholder 4" descr="DSC03942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2743200" y="2057400"/>
            <a:ext cx="3505200" cy="2286000"/>
          </a:xfrm>
          <a:prstGeom prst="rect">
            <a:avLst/>
          </a:prstGeom>
        </p:spPr>
      </p:pic>
      <p:pic>
        <p:nvPicPr>
          <p:cNvPr id="7" name="Content Placeholder 6" descr="DSC03873"/>
          <p:cNvPicPr>
            <a:picLocks noGrp="1" noChangeAspect="1"/>
          </p:cNvPicPr>
          <p:nvPr>
            <p:ph sz="quarter" idx="14"/>
          </p:nvPr>
        </p:nvPicPr>
        <p:blipFill>
          <a:blip r:embed="rId3" cstate="print"/>
          <a:stretch>
            <a:fillRect/>
          </a:stretch>
        </p:blipFill>
        <p:spPr>
          <a:xfrm>
            <a:off x="5105400" y="3962401"/>
            <a:ext cx="3506470" cy="2433320"/>
          </a:xfrm>
          <a:prstGeom prst="rect">
            <a:avLst/>
          </a:prstGeom>
        </p:spPr>
      </p:pic>
      <p:pic>
        <p:nvPicPr>
          <p:cNvPr id="9" name="Picture 8" descr="DSC0386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4664" y="3886200"/>
            <a:ext cx="3467736" cy="25095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1752600"/>
            <a:ext cx="6637468" cy="1142999"/>
          </a:xfrm>
        </p:spPr>
        <p:txBody>
          <a:bodyPr>
            <a:normAutofit/>
          </a:bodyPr>
          <a:lstStyle/>
          <a:p>
            <a:r>
              <a:rPr lang="ro-RO" sz="3200" b="1" dirty="0" smtClean="0"/>
              <a:t>  </a:t>
            </a:r>
            <a:r>
              <a:rPr lang="en-US" sz="3200" b="1" dirty="0" smtClean="0"/>
              <a:t>LICEUL TEHNOLOGIC B</a:t>
            </a:r>
            <a:r>
              <a:rPr lang="ro-RO" sz="3200" b="1" dirty="0" smtClean="0"/>
              <a:t>Â</a:t>
            </a:r>
            <a:r>
              <a:rPr lang="en-US" sz="3200" b="1" dirty="0" smtClean="0"/>
              <a:t>RSE</a:t>
            </a:r>
            <a:r>
              <a:rPr lang="ro-RO" sz="3200" b="1" dirty="0" smtClean="0"/>
              <a:t>Ș</a:t>
            </a:r>
            <a:r>
              <a:rPr lang="en-US" sz="3200" b="1" dirty="0" smtClean="0"/>
              <a:t>TI</a:t>
            </a:r>
            <a:endParaRPr lang="en-US" sz="3200" b="1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chemeClr val="tx1"/>
                </a:solidFill>
              </a:rPr>
              <a:t>Tîrgu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Jiu</a:t>
            </a:r>
            <a:r>
              <a:rPr lang="en-US" b="1" dirty="0" smtClean="0">
                <a:solidFill>
                  <a:schemeClr val="tx1"/>
                </a:solidFill>
              </a:rPr>
              <a:t>, </a:t>
            </a:r>
            <a:r>
              <a:rPr lang="en-US" b="1" dirty="0" err="1" smtClean="0">
                <a:solidFill>
                  <a:schemeClr val="tx1"/>
                </a:solidFill>
              </a:rPr>
              <a:t>Gorj</a:t>
            </a:r>
            <a:r>
              <a:rPr lang="en-US" b="1" dirty="0" smtClean="0">
                <a:solidFill>
                  <a:schemeClr val="tx1"/>
                </a:solidFill>
              </a:rPr>
              <a:t>, </a:t>
            </a:r>
            <a:r>
              <a:rPr lang="en-US" b="1" dirty="0" err="1" smtClean="0">
                <a:solidFill>
                  <a:schemeClr val="tx1"/>
                </a:solidFill>
              </a:rPr>
              <a:t>cartier</a:t>
            </a:r>
            <a:r>
              <a:rPr lang="en-US" b="1" dirty="0" smtClean="0">
                <a:solidFill>
                  <a:schemeClr val="tx1"/>
                </a:solidFill>
              </a:rPr>
              <a:t> B</a:t>
            </a:r>
            <a:r>
              <a:rPr lang="ro-RO" b="1" dirty="0" smtClean="0">
                <a:solidFill>
                  <a:schemeClr val="tx1"/>
                </a:solidFill>
              </a:rPr>
              <a:t>â</a:t>
            </a:r>
            <a:r>
              <a:rPr lang="en-US" b="1" dirty="0" err="1" smtClean="0">
                <a:solidFill>
                  <a:schemeClr val="tx1"/>
                </a:solidFill>
              </a:rPr>
              <a:t>rseşti</a:t>
            </a:r>
            <a:r>
              <a:rPr lang="en-US" b="1" dirty="0" smtClean="0">
                <a:solidFill>
                  <a:schemeClr val="tx1"/>
                </a:solidFill>
              </a:rPr>
              <a:t>, nr. 8, </a:t>
            </a:r>
            <a:r>
              <a:rPr lang="en-US" b="1" dirty="0" err="1" smtClean="0">
                <a:solidFill>
                  <a:schemeClr val="tx1"/>
                </a:solidFill>
              </a:rPr>
              <a:t>tel</a:t>
            </a:r>
            <a:r>
              <a:rPr lang="en-US" b="1" dirty="0" smtClean="0">
                <a:solidFill>
                  <a:schemeClr val="tx1"/>
                </a:solidFill>
              </a:rPr>
              <a:t>/fax: 0253/214002, web site: www.b</a:t>
            </a:r>
            <a:r>
              <a:rPr lang="ro-RO" b="1" dirty="0" smtClean="0">
                <a:solidFill>
                  <a:schemeClr val="tx1"/>
                </a:solidFill>
              </a:rPr>
              <a:t>i</a:t>
            </a:r>
            <a:r>
              <a:rPr lang="en-US" b="1" dirty="0" smtClean="0">
                <a:solidFill>
                  <a:schemeClr val="tx1"/>
                </a:solidFill>
              </a:rPr>
              <a:t>rsesti.ro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7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0132"/>
          <a:stretch>
            <a:fillRect/>
          </a:stretch>
        </p:blipFill>
        <p:spPr bwMode="auto">
          <a:xfrm>
            <a:off x="1299449" y="2386264"/>
            <a:ext cx="6545102" cy="3435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dirty="0" smtClean="0"/>
              <a:t>         Locația pe hartă</a:t>
            </a:r>
            <a:endParaRPr lang="ro-RO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914400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        </a:t>
            </a:r>
            <a:r>
              <a:rPr lang="ro-RO" dirty="0" smtClean="0"/>
              <a:t>    Scurt istoric</a:t>
            </a:r>
            <a:endParaRPr lang="ro-R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2133600"/>
            <a:ext cx="7338508" cy="4175720"/>
          </a:xfrm>
        </p:spPr>
        <p:txBody>
          <a:bodyPr>
            <a:noAutofit/>
          </a:bodyPr>
          <a:lstStyle/>
          <a:p>
            <a:pPr marL="0" lvl="0" indent="449263" algn="just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ro-RO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Liceul Tehnologic 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lang="ro-RO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â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rsești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este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situat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la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periferia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Municipiului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Tg-Jiu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la 3 Km de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reședinta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județului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Gorj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.</a:t>
            </a:r>
            <a:endParaRPr lang="ro-RO" sz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449263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Istoricul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acestei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școli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își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găsește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originea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începând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cu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anul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1947,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când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la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nivelul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localității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Bârsești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funcționa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Școala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practică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de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Horticultură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cu un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număr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redus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de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clase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și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elevi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În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anul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1966 s-a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înfi</a:t>
            </a:r>
            <a:r>
              <a:rPr lang="ro-RO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nțat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în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localitatea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Bârsești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Liceul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Agricol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- cu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specialitatea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horticultură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La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nivelul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județului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Gorj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exista</a:t>
            </a:r>
            <a:r>
              <a:rPr lang="ro-RO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în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acea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perioadă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și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la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Tg-Cărbunești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un </a:t>
            </a:r>
            <a:r>
              <a:rPr lang="ro-RO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iceu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cu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profil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agricol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dar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prin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desfi</a:t>
            </a:r>
            <a:r>
              <a:rPr lang="ro-RO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i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nțarea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acestuia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numărul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specializărilor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existente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la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nivelul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liceului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nostru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crescut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considerabil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astfel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că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pe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lângă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specializările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existente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de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horticultură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o-RO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agricultură,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protecția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plantelor</a:t>
            </a:r>
            <a:r>
              <a:rPr lang="ro-RO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protecția mediului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și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contabilitate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a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apărut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și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cea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de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veterinar</a:t>
            </a:r>
            <a:r>
              <a:rPr lang="ro-RO" sz="1200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</a:p>
          <a:p>
            <a:pPr marL="0" lvl="0" indent="449263" algn="just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prezent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la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nivelul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Liceului Tehnologic 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o-RO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î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rsești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pregătesc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elevi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și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adulți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diferite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specializări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tehnician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activități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economice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tehnician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agromontan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o-RO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tehnician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ecolog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și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protecția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calității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mediului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tehnician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veterinar</a:t>
            </a:r>
            <a:r>
              <a:rPr lang="ro-RO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tehnician în protecția plantelor</a:t>
            </a:r>
            <a:r>
              <a:rPr lang="en-US" sz="1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lvl="0" indent="0" algn="just" eaLnBrk="0" fontAlgn="base" hangingPunct="0">
              <a:spcAft>
                <a:spcPct val="0"/>
              </a:spcAft>
              <a:buClr>
                <a:schemeClr val="hlink"/>
              </a:buClr>
              <a:buSzTx/>
              <a:buNone/>
              <a:defRPr/>
            </a:pPr>
            <a:r>
              <a:rPr lang="ro-RO" sz="1200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Filiera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liceului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este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atât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Tehnologică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cu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profil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Resurse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Naturale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cu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specializările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:</a:t>
            </a:r>
            <a:r>
              <a:rPr lang="ro-RO" sz="1200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ehnician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ecolog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și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protecția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calității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mediului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o-RO" sz="1200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ehnician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agromontan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ro-RO" sz="1200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ehnician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veterinar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și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1200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profilul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Servicii</a:t>
            </a:r>
            <a:r>
              <a:rPr lang="ro-RO" sz="1200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cu specializarea: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o-RO" sz="1200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ehnician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în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activități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economice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o-RO" sz="1200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și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Teoretică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cu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profil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Real,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specializarea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Științe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ale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Naturii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o-RO" sz="1200" kern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 eaLnBrk="0" fontAlgn="base" hangingPunct="0">
              <a:spcAft>
                <a:spcPct val="0"/>
              </a:spcAft>
              <a:buClr>
                <a:schemeClr val="hlink"/>
              </a:buClr>
              <a:buSzTx/>
              <a:buNone/>
              <a:defRPr/>
            </a:pPr>
            <a:r>
              <a:rPr lang="ro-RO" sz="1200" b="1" i="1" kern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Unitatea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noastră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este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singura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unitate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școlară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la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nivelul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Județului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Gorj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care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asigură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pregătirea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în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aceste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specializări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,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pe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ruta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directă</a:t>
            </a:r>
            <a:r>
              <a:rPr lang="ro-RO" sz="1200" kern="0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, dar și singura unitate de la nivelul regiunii care asigură pregătirea în specializarea tehnician veterinar,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astfel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că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la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nivelul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liceului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există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în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prezent</a:t>
            </a:r>
            <a:r>
              <a:rPr lang="en-US" sz="1200" kern="0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, </a:t>
            </a:r>
            <a:r>
              <a:rPr lang="ro-RO" sz="1200" kern="0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30 de </a:t>
            </a:r>
            <a:r>
              <a:rPr lang="en-US" sz="1200" kern="0" dirty="0" err="1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clase</a:t>
            </a:r>
            <a:r>
              <a:rPr lang="ro-RO" sz="1200" kern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Verdana" pitchFamily="34" charset="0"/>
                <a:cs typeface="Times New Roman" pitchFamily="18" charset="0"/>
              </a:rPr>
              <a:t>, </a:t>
            </a:r>
            <a:r>
              <a:rPr lang="ro-RO" sz="1200" kern="0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și peste 800 de elevi.</a:t>
            </a:r>
            <a:endParaRPr lang="en-US" sz="1200" kern="0" dirty="0" smtClean="0">
              <a:solidFill>
                <a:schemeClr val="tx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 algn="just">
              <a:spcBef>
                <a:spcPts val="0"/>
              </a:spcBef>
              <a:buFont typeface="Wingdings" pitchFamily="2" charset="2"/>
              <a:buChar char="§"/>
            </a:pPr>
            <a:endParaRPr lang="ro-RO" sz="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dirty="0" smtClean="0"/>
              <a:t> În școala </a:t>
            </a:r>
            <a:r>
              <a:rPr lang="ro-RO" dirty="0" err="1" smtClean="0"/>
              <a:t>nostră</a:t>
            </a:r>
            <a:r>
              <a:rPr lang="ro-RO" dirty="0" smtClean="0"/>
              <a:t> se află</a:t>
            </a:r>
            <a:r>
              <a:rPr lang="en-US" dirty="0" smtClean="0"/>
              <a:t>:</a:t>
            </a:r>
            <a:endParaRPr lang="ro-RO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</p:nvPr>
        </p:nvGraphicFramePr>
        <p:xfrm>
          <a:off x="1183482" y="2276872"/>
          <a:ext cx="6777037" cy="3508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    </a:t>
            </a:r>
            <a:r>
              <a:rPr lang="ro-RO" b="1" dirty="0" smtClean="0"/>
              <a:t>Laboratoare de informatică</a:t>
            </a:r>
            <a:endParaRPr lang="ro-RO" b="1" dirty="0"/>
          </a:p>
        </p:txBody>
      </p:sp>
      <p:sp>
        <p:nvSpPr>
          <p:cNvPr id="16" name="Down Ribbon 15"/>
          <p:cNvSpPr/>
          <p:nvPr/>
        </p:nvSpPr>
        <p:spPr>
          <a:xfrm>
            <a:off x="2067675" y="364096"/>
            <a:ext cx="6768752" cy="936104"/>
          </a:xfrm>
          <a:prstGeom prst="ribbon">
            <a:avLst>
              <a:gd name="adj1" fmla="val 16667"/>
              <a:gd name="adj2" fmla="val 75000"/>
            </a:avLst>
          </a:prstGeom>
          <a:gradFill flip="none" rotWithShape="1">
            <a:gsLst>
              <a:gs pos="50000">
                <a:srgbClr val="FF7979"/>
              </a:gs>
              <a:gs pos="100000">
                <a:srgbClr val="C00000"/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2104317" y="292696"/>
            <a:ext cx="6614977" cy="1143000"/>
          </a:xfrm>
          <a:prstGeom prst="rect">
            <a:avLst/>
          </a:prstGeom>
          <a:noFill/>
          <a:ln w="101600"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ro-RO" altLang="en-US" sz="3200" b="1" dirty="0" smtClean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2204864"/>
            <a:ext cx="4572000" cy="2976880"/>
          </a:xfrm>
          <a:prstGeom prst="rect">
            <a:avLst/>
          </a:prstGeom>
        </p:spPr>
      </p:pic>
      <p:pic>
        <p:nvPicPr>
          <p:cNvPr id="9219" name="Picture 1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C10708"/>
              </a:clrFrom>
              <a:clrTo>
                <a:srgbClr val="C10708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301" t="29209" r="12549" b="21201"/>
          <a:stretch>
            <a:fillRect/>
          </a:stretch>
        </p:blipFill>
        <p:spPr bwMode="auto">
          <a:xfrm rot="20591035">
            <a:off x="6236087" y="3864753"/>
            <a:ext cx="2520145" cy="1511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186" t="31793" r="15304" b="21706"/>
          <a:stretch>
            <a:fillRect/>
          </a:stretch>
        </p:blipFill>
        <p:spPr>
          <a:xfrm rot="1080393">
            <a:off x="555327" y="3986783"/>
            <a:ext cx="2873612" cy="1583175"/>
          </a:xfrm>
        </p:spPr>
      </p:pic>
      <p:pic>
        <p:nvPicPr>
          <p:cNvPr id="8" name="Picture 7" descr="IMG_936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10000" y="4876800"/>
            <a:ext cx="2133600" cy="1600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 smtClean="0"/>
              <a:t>Atelier mecanic</a:t>
            </a:r>
            <a:endParaRPr lang="ro-RO" dirty="0"/>
          </a:p>
        </p:txBody>
      </p:sp>
      <p:pic>
        <p:nvPicPr>
          <p:cNvPr id="4" name="Substituent conținut 3" descr="D:\Poze\6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2133600"/>
            <a:ext cx="3048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D:\Poze\10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3733800"/>
            <a:ext cx="2842437" cy="1905000"/>
          </a:xfrm>
          <a:prstGeom prst="rect">
            <a:avLst/>
          </a:prstGeom>
          <a:noFill/>
        </p:spPr>
      </p:pic>
      <p:pic>
        <p:nvPicPr>
          <p:cNvPr id="1027" name="Picture 3" descr="C:\Users\LTB\Desktop\Poze\WhatsApp Image 2021-01-13 at 15.45.34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5400" y="3733800"/>
            <a:ext cx="3124200" cy="19812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 descr="IMG_20200220_093405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5400" y="4419600"/>
            <a:ext cx="2533650" cy="1562100"/>
          </a:xfrm>
          <a:prstGeom prst="rect">
            <a:avLst/>
          </a:prstGeom>
        </p:spPr>
      </p:pic>
      <p:pic>
        <p:nvPicPr>
          <p:cNvPr id="4" name="Imagine 3" descr="IMG_20200220_093641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57800" y="4343400"/>
            <a:ext cx="2533650" cy="1533525"/>
          </a:xfrm>
          <a:prstGeom prst="rect">
            <a:avLst/>
          </a:prstGeom>
        </p:spPr>
      </p:pic>
      <p:pic>
        <p:nvPicPr>
          <p:cNvPr id="5" name="Imagine 4" descr="IMG_20200220_093721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34000" y="2133600"/>
            <a:ext cx="2533650" cy="1819275"/>
          </a:xfrm>
          <a:prstGeom prst="rect">
            <a:avLst/>
          </a:prstGeom>
        </p:spPr>
      </p:pic>
      <p:pic>
        <p:nvPicPr>
          <p:cNvPr id="6" name="Imagine 5" descr="20200220_093255.jpg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19200" y="2133600"/>
            <a:ext cx="2524125" cy="19335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430</TotalTime>
  <Words>370</Words>
  <Application>Microsoft Office PowerPoint</Application>
  <PresentationFormat>Expunere pe ecran (4:3)</PresentationFormat>
  <Paragraphs>60</Paragraphs>
  <Slides>37</Slides>
  <Notes>1</Notes>
  <HiddenSlides>0</HiddenSlides>
  <MMClips>0</MMClips>
  <ScaleCrop>false</ScaleCrop>
  <HeadingPairs>
    <vt:vector size="4" baseType="variant">
      <vt:variant>
        <vt:lpstr>Temă</vt:lpstr>
      </vt:variant>
      <vt:variant>
        <vt:i4>1</vt:i4>
      </vt:variant>
      <vt:variant>
        <vt:lpstr>Titluri diapozitive</vt:lpstr>
      </vt:variant>
      <vt:variant>
        <vt:i4>37</vt:i4>
      </vt:variant>
    </vt:vector>
  </HeadingPairs>
  <TitlesOfParts>
    <vt:vector size="38" baseType="lpstr">
      <vt:lpstr>Austin</vt:lpstr>
      <vt:lpstr>Diapozitivul 1</vt:lpstr>
      <vt:lpstr>Diapozitivul 2</vt:lpstr>
      <vt:lpstr>     Vedere din stradă</vt:lpstr>
      <vt:lpstr>         Locația pe hartă</vt:lpstr>
      <vt:lpstr>            Scurt istoric</vt:lpstr>
      <vt:lpstr> În școala nostră se află:</vt:lpstr>
      <vt:lpstr>     Laboratoare de informatică</vt:lpstr>
      <vt:lpstr>Atelier mecanic</vt:lpstr>
      <vt:lpstr>Diapozitivul 9</vt:lpstr>
      <vt:lpstr>Diapozitivul 10</vt:lpstr>
      <vt:lpstr>   Laboratorul de biologie</vt:lpstr>
      <vt:lpstr>       Laboratorul de         protecția plantelor</vt:lpstr>
      <vt:lpstr>    Laborator veterinar</vt:lpstr>
      <vt:lpstr>Cabinetele de geografie si           istorie</vt:lpstr>
      <vt:lpstr>         Cabinetul de chimie</vt:lpstr>
      <vt:lpstr> </vt:lpstr>
      <vt:lpstr>Cabinete de limbi moderne</vt:lpstr>
      <vt:lpstr>         Laboratorul de fizică</vt:lpstr>
      <vt:lpstr>         </vt:lpstr>
      <vt:lpstr>Cabinete de limba română</vt:lpstr>
      <vt:lpstr>  BIBLIOTECA</vt:lpstr>
      <vt:lpstr>      Centrul de Documentare si         Informare(C.D.I.)</vt:lpstr>
      <vt:lpstr>           SALA DE FESTIVITATI</vt:lpstr>
      <vt:lpstr>          SPECIALIZĂRI:</vt:lpstr>
      <vt:lpstr>            Activități curriculare         Practica veterinară</vt:lpstr>
      <vt:lpstr>Diapozitivul 26</vt:lpstr>
      <vt:lpstr>       Activități extracurriculare</vt:lpstr>
      <vt:lpstr>Diapozitivul 28</vt:lpstr>
      <vt:lpstr>Diapozitivul 29</vt:lpstr>
      <vt:lpstr>Diapozitivul 30</vt:lpstr>
      <vt:lpstr>Diapozitivul 31</vt:lpstr>
      <vt:lpstr>Diapozitivul 32</vt:lpstr>
      <vt:lpstr>Diapozitivul 33</vt:lpstr>
      <vt:lpstr>Diapozitivul 34</vt:lpstr>
      <vt:lpstr>               Proiecte   E-Twinning </vt:lpstr>
      <vt:lpstr>           1 Decembrie</vt:lpstr>
      <vt:lpstr>  LICEUL TEHNOLOGIC BÂRSEȘTI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PPT Backgrounds</dc:title>
  <dc:creator>Free PPT Backgrounds</dc:creator>
  <dc:description>Free PPT Backgrounds_x000d__x000d_
http://www.freepptbackgrounds.net</dc:description>
  <cp:lastModifiedBy>LTB</cp:lastModifiedBy>
  <cp:revision>946</cp:revision>
  <dcterms:created xsi:type="dcterms:W3CDTF">2010-05-23T14:28:00Z</dcterms:created>
  <dcterms:modified xsi:type="dcterms:W3CDTF">2021-01-15T09:25:34Z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1033-10.2.0.5978</vt:lpwstr>
  </property>
</Properties>
</file>